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3" r:id="rId2"/>
  </p:sldMasterIdLst>
  <p:notesMasterIdLst>
    <p:notesMasterId r:id="rId11"/>
  </p:notesMasterIdLst>
  <p:handoutMasterIdLst>
    <p:handoutMasterId r:id="rId12"/>
  </p:handoutMasterIdLst>
  <p:sldIdLst>
    <p:sldId id="413" r:id="rId3"/>
    <p:sldId id="474" r:id="rId4"/>
    <p:sldId id="456" r:id="rId5"/>
    <p:sldId id="475" r:id="rId6"/>
    <p:sldId id="483" r:id="rId7"/>
    <p:sldId id="481" r:id="rId8"/>
    <p:sldId id="482" r:id="rId9"/>
    <p:sldId id="479" r:id="rId10"/>
  </p:sldIdLst>
  <p:sldSz cx="10160000" cy="7620000"/>
  <p:notesSz cx="6735763" cy="9866313"/>
  <p:custDataLst>
    <p:tags r:id="rId13"/>
  </p:custDataLst>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丹野 忠晋" initials="丹野" lastIdx="2" clrIdx="0">
    <p:extLst>
      <p:ext uri="{19B8F6BF-5375-455C-9EA6-DF929625EA0E}">
        <p15:presenceInfo xmlns:p15="http://schemas.microsoft.com/office/powerpoint/2012/main" userId="210069fa5ad2125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4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4600" autoAdjust="0"/>
  </p:normalViewPr>
  <p:slideViewPr>
    <p:cSldViewPr>
      <p:cViewPr varScale="1">
        <p:scale>
          <a:sx n="40" d="100"/>
          <a:sy n="40" d="100"/>
        </p:scale>
        <p:origin x="660" y="80"/>
      </p:cViewPr>
      <p:guideLst>
        <p:guide orient="horz" pos="2160"/>
        <p:guide pos="2880"/>
      </p:guideLst>
    </p:cSldViewPr>
  </p:slideViewPr>
  <p:outlineViewPr>
    <p:cViewPr>
      <p:scale>
        <a:sx n="33" d="100"/>
        <a:sy n="33" d="100"/>
      </p:scale>
      <p:origin x="234" y="327600"/>
    </p:cViewPr>
  </p:outlineViewPr>
  <p:notesTextViewPr>
    <p:cViewPr>
      <p:scale>
        <a:sx n="100" d="100"/>
        <a:sy n="100" d="100"/>
      </p:scale>
      <p:origin x="0" y="0"/>
    </p:cViewPr>
  </p:notesTextViewPr>
  <p:notesViewPr>
    <p:cSldViewPr>
      <p:cViewPr varScale="1">
        <p:scale>
          <a:sx n="46" d="100"/>
          <a:sy n="46" d="100"/>
        </p:scale>
        <p:origin x="-2238" y="-108"/>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6-05T22:06:41.779" idx="1">
    <p:pos x="10" y="10"/>
    <p:text/>
    <p:extLst>
      <p:ext uri="{C676402C-5697-4E1C-873F-D02D1690AC5C}">
        <p15:threadingInfo xmlns:p15="http://schemas.microsoft.com/office/powerpoint/2012/main" timeZoneBias="-540"/>
      </p:ext>
    </p:extLst>
  </p:cm>
  <p:cm authorId="1" dt="2020-06-05T22:06:43.310" idx="2">
    <p:pos x="146" y="146"/>
    <p:text/>
    <p:extLst>
      <p:ext uri="{C676402C-5697-4E1C-873F-D02D1690AC5C}">
        <p15:threadingInfo xmlns:p15="http://schemas.microsoft.com/office/powerpoint/2012/main" timeZoneBias="-5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863975"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3</a:t>
            </a:r>
            <a:endParaRPr lang="en-US" altLang="ja-JP"/>
          </a:p>
        </p:txBody>
      </p:sp>
      <p:sp>
        <p:nvSpPr>
          <p:cNvPr id="1331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1331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331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F1FD1302-392C-4B69-9506-A13DAE36DBDC}"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eaLnBrk="1" hangingPunct="1">
              <a:defRPr sz="1200" smtClean="0"/>
            </a:lvl1pPr>
          </a:lstStyle>
          <a:p>
            <a:pPr>
              <a:defRPr/>
            </a:pPr>
            <a:r>
              <a:rPr lang="ja-JP" altLang="en-US" smtClean="0"/>
              <a:t>アカデミック・スキル </a:t>
            </a:r>
            <a:r>
              <a:rPr lang="en-US" altLang="ja-JP" smtClean="0"/>
              <a:t>3</a:t>
            </a:r>
            <a:endParaRPr lang="en-US" altLang="ja-JP"/>
          </a:p>
        </p:txBody>
      </p:sp>
      <p:sp>
        <p:nvSpPr>
          <p:cNvPr id="12291"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lvl1pPr algn="r" eaLnBrk="1" hangingPunct="1">
              <a:defRPr sz="1200"/>
            </a:lvl1pPr>
          </a:lstStyle>
          <a:p>
            <a:pPr>
              <a:defRPr/>
            </a:pPr>
            <a:r>
              <a:rPr lang="en-US" altLang="ja-JP" smtClean="0"/>
              <a:t>2020/6/9</a:t>
            </a:r>
            <a:endParaRPr lang="en-US" altLang="ja-JP"/>
          </a:p>
        </p:txBody>
      </p:sp>
      <p:sp>
        <p:nvSpPr>
          <p:cNvPr id="4100" name="Rectangle 4"/>
          <p:cNvSpPr>
            <a:spLocks noGrp="1" noRot="1" noChangeAspect="1" noChangeArrowheads="1" noTextEdit="1"/>
          </p:cNvSpPr>
          <p:nvPr>
            <p:ph type="sldImg" idx="2"/>
          </p:nvPr>
        </p:nvSpPr>
        <p:spPr bwMode="auto">
          <a:xfrm>
            <a:off x="901700" y="739775"/>
            <a:ext cx="493395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56" tIns="45728" rIns="91456" bIns="45728"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2294"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eaLnBrk="1" hangingPunct="1">
              <a:defRPr sz="1200"/>
            </a:lvl1pPr>
          </a:lstStyle>
          <a:p>
            <a:pPr>
              <a:defRPr/>
            </a:pPr>
            <a:r>
              <a:rPr lang="ja-JP" altLang="en-US"/>
              <a:t>丹野忠晋</a:t>
            </a:r>
            <a:endParaRPr lang="en-US" altLang="ja-JP"/>
          </a:p>
        </p:txBody>
      </p:sp>
      <p:sp>
        <p:nvSpPr>
          <p:cNvPr id="12295"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56" tIns="45728" rIns="91456" bIns="45728" numCol="1" anchor="b" anchorCtr="0" compatLnSpc="1">
            <a:prstTxWarp prst="textNoShape">
              <a:avLst/>
            </a:prstTxWarp>
          </a:bodyPr>
          <a:lstStyle>
            <a:lvl1pPr algn="r" eaLnBrk="1" hangingPunct="1">
              <a:defRPr sz="1200"/>
            </a:lvl1pPr>
          </a:lstStyle>
          <a:p>
            <a:pPr>
              <a:defRPr/>
            </a:pPr>
            <a:fld id="{9106398D-969B-481B-A4AC-2B38856041E3}"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717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DEAD0FEC-F8CD-4721-9678-6FE9FEEE6AAF}" type="slidenum">
              <a:rPr lang="ja-JP" altLang="en-US" smtClean="0"/>
              <a:pPr>
                <a:spcBef>
                  <a:spcPct val="0"/>
                </a:spcBef>
              </a:pPr>
              <a:t>1</a:t>
            </a:fld>
            <a:endParaRPr lang="en-US" altLang="ja-JP" smtClean="0"/>
          </a:p>
        </p:txBody>
      </p:sp>
      <p:sp>
        <p:nvSpPr>
          <p:cNvPr id="7173" name="Rectangle 2"/>
          <p:cNvSpPr>
            <a:spLocks noGrp="1" noRot="1" noChangeAspect="1" noChangeArrowheads="1" noTextEdit="1"/>
          </p:cNvSpPr>
          <p:nvPr>
            <p:ph type="sldImg"/>
          </p:nvPr>
        </p:nvSpPr>
        <p:spPr>
          <a:ln/>
        </p:spPr>
      </p:sp>
      <p:sp>
        <p:nvSpPr>
          <p:cNvPr id="71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1024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024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F97B53-A1C8-41A0-BB70-EBCB547ADBD1}" type="slidenum">
              <a:rPr lang="ja-JP" altLang="en-US" smtClean="0"/>
              <a:pPr>
                <a:spcBef>
                  <a:spcPct val="0"/>
                </a:spcBef>
              </a:pPr>
              <a:t>3</a:t>
            </a:fld>
            <a:endParaRPr lang="en-US" altLang="ja-JP" smtClean="0"/>
          </a:p>
        </p:txBody>
      </p:sp>
      <p:sp>
        <p:nvSpPr>
          <p:cNvPr id="10245" name="Rectangle 2"/>
          <p:cNvSpPr>
            <a:spLocks noGrp="1" noRot="1" noChangeAspect="1" noChangeArrowheads="1" noTextEdit="1"/>
          </p:cNvSpPr>
          <p:nvPr>
            <p:ph type="sldImg"/>
          </p:nvPr>
        </p:nvSpPr>
        <p:spPr>
          <a:ln/>
        </p:spPr>
      </p:sp>
      <p:sp>
        <p:nvSpPr>
          <p:cNvPr id="102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4</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5</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361468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6</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692935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1229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1229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5E78B2D-212D-427D-90EB-30ECC2E24686}" type="slidenum">
              <a:rPr lang="ja-JP" altLang="en-US" smtClean="0"/>
              <a:pPr>
                <a:spcBef>
                  <a:spcPct val="0"/>
                </a:spcBef>
              </a:pPr>
              <a:t>7</a:t>
            </a:fld>
            <a:endParaRPr lang="en-US" altLang="ja-JP" smtClean="0"/>
          </a:p>
        </p:txBody>
      </p:sp>
      <p:sp>
        <p:nvSpPr>
          <p:cNvPr id="12293" name="Rectangle 2"/>
          <p:cNvSpPr>
            <a:spLocks noGrp="1" noRot="1" noChangeAspect="1" noChangeArrowheads="1" noTextEdit="1"/>
          </p:cNvSpPr>
          <p:nvPr>
            <p:ph type="sldImg"/>
          </p:nvPr>
        </p:nvSpPr>
        <p:spPr>
          <a:ln/>
        </p:spPr>
      </p:sp>
      <p:sp>
        <p:nvSpPr>
          <p:cNvPr id="122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2919084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ja-JP" altLang="en-US" smtClean="0"/>
              <a:t>アカデミック・スキル </a:t>
            </a:r>
            <a:r>
              <a:rPr lang="en-US" altLang="ja-JP" smtClean="0"/>
              <a:t>3</a:t>
            </a:r>
            <a:endParaRPr lang="en-US" altLang="ja-JP"/>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ja-JP" smtClean="0"/>
              <a:t>2020/6/9</a:t>
            </a:r>
          </a:p>
        </p:txBody>
      </p:sp>
      <p:sp>
        <p:nvSpPr>
          <p:cNvPr id="2048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28663" indent="-279400">
              <a:spcBef>
                <a:spcPct val="30000"/>
              </a:spcBef>
              <a:defRPr sz="1200">
                <a:solidFill>
                  <a:schemeClr val="tx1"/>
                </a:solidFill>
                <a:latin typeface="Times New Roman" panose="02020603050405020304" pitchFamily="18" charset="0"/>
              </a:defRPr>
            </a:lvl2pPr>
            <a:lvl3pPr marL="1120775" indent="-223838">
              <a:spcBef>
                <a:spcPct val="30000"/>
              </a:spcBef>
              <a:defRPr sz="1200">
                <a:solidFill>
                  <a:schemeClr val="tx1"/>
                </a:solidFill>
                <a:latin typeface="Times New Roman" panose="02020603050405020304" pitchFamily="18" charset="0"/>
              </a:defRPr>
            </a:lvl3pPr>
            <a:lvl4pPr marL="1570038" indent="-223838">
              <a:spcBef>
                <a:spcPct val="30000"/>
              </a:spcBef>
              <a:defRPr sz="1200">
                <a:solidFill>
                  <a:schemeClr val="tx1"/>
                </a:solidFill>
                <a:latin typeface="Times New Roman" panose="02020603050405020304" pitchFamily="18" charset="0"/>
              </a:defRPr>
            </a:lvl4pPr>
            <a:lvl5pPr marL="2019300" indent="-223838">
              <a:spcBef>
                <a:spcPct val="30000"/>
              </a:spcBef>
              <a:defRPr sz="1200">
                <a:solidFill>
                  <a:schemeClr val="tx1"/>
                </a:solidFill>
                <a:latin typeface="Times New Roman" panose="02020603050405020304" pitchFamily="18" charset="0"/>
              </a:defRPr>
            </a:lvl5pPr>
            <a:lvl6pPr marL="2476500" indent="-223838" eaLnBrk="0" fontAlgn="base" hangingPunct="0">
              <a:spcBef>
                <a:spcPct val="30000"/>
              </a:spcBef>
              <a:spcAft>
                <a:spcPct val="0"/>
              </a:spcAft>
              <a:defRPr sz="1200">
                <a:solidFill>
                  <a:schemeClr val="tx1"/>
                </a:solidFill>
                <a:latin typeface="Times New Roman" panose="02020603050405020304" pitchFamily="18" charset="0"/>
              </a:defRPr>
            </a:lvl6pPr>
            <a:lvl7pPr marL="2933700" indent="-223838" eaLnBrk="0" fontAlgn="base" hangingPunct="0">
              <a:spcBef>
                <a:spcPct val="30000"/>
              </a:spcBef>
              <a:spcAft>
                <a:spcPct val="0"/>
              </a:spcAft>
              <a:defRPr sz="1200">
                <a:solidFill>
                  <a:schemeClr val="tx1"/>
                </a:solidFill>
                <a:latin typeface="Times New Roman" panose="02020603050405020304" pitchFamily="18" charset="0"/>
              </a:defRPr>
            </a:lvl7pPr>
            <a:lvl8pPr marL="3390900" indent="-223838" eaLnBrk="0" fontAlgn="base" hangingPunct="0">
              <a:spcBef>
                <a:spcPct val="30000"/>
              </a:spcBef>
              <a:spcAft>
                <a:spcPct val="0"/>
              </a:spcAft>
              <a:defRPr sz="1200">
                <a:solidFill>
                  <a:schemeClr val="tx1"/>
                </a:solidFill>
                <a:latin typeface="Times New Roman" panose="02020603050405020304" pitchFamily="18" charset="0"/>
              </a:defRPr>
            </a:lvl8pPr>
            <a:lvl9pPr marL="3848100" indent="-22383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090E2DC-5559-4368-A7B2-85936C9206DE}" type="slidenum">
              <a:rPr lang="ja-JP" altLang="en-US" smtClean="0"/>
              <a:pPr>
                <a:spcBef>
                  <a:spcPct val="0"/>
                </a:spcBef>
              </a:pPr>
              <a:t>8</a:t>
            </a:fld>
            <a:endParaRPr lang="en-US" altLang="ja-JP" smtClean="0"/>
          </a:p>
        </p:txBody>
      </p:sp>
      <p:sp>
        <p:nvSpPr>
          <p:cNvPr id="20485" name="Rectangle 2"/>
          <p:cNvSpPr>
            <a:spLocks noGrp="1" noRot="1" noChangeAspect="1" noChangeArrowheads="1" noTextEdit="1"/>
          </p:cNvSpPr>
          <p:nvPr>
            <p:ph type="sldImg"/>
          </p:nvPr>
        </p:nvSpPr>
        <p:spPr>
          <a:ln/>
        </p:spPr>
      </p:sp>
      <p:sp>
        <p:nvSpPr>
          <p:cNvPr id="204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809604"/>
            <a:ext cx="8636000" cy="1633537"/>
          </a:xfrm>
        </p:spPr>
        <p:txBody>
          <a:bodyPr/>
          <a:lstStyle>
            <a:lvl1pPr>
              <a:defRPr sz="4400" baseline="0">
                <a:latin typeface="ＭＳ ゴシック" pitchFamily="49" charset="-128"/>
                <a:ea typeface="ＭＳ ゴシック" pitchFamily="49" charset="-128"/>
              </a:defRPr>
            </a:lvl1pPr>
          </a:lstStyle>
          <a:p>
            <a:r>
              <a:rPr lang="ja-JP" altLang="en-US" dirty="0" smtClean="0"/>
              <a:t>マスタ タイトルの書式設定</a:t>
            </a:r>
            <a:endParaRPr lang="ja-JP" altLang="en-US" dirty="0"/>
          </a:p>
        </p:txBody>
      </p:sp>
      <p:sp>
        <p:nvSpPr>
          <p:cNvPr id="3" name="サブタイトル 2"/>
          <p:cNvSpPr>
            <a:spLocks noGrp="1"/>
          </p:cNvSpPr>
          <p:nvPr>
            <p:ph type="subTitle" idx="1"/>
          </p:nvPr>
        </p:nvSpPr>
        <p:spPr>
          <a:xfrm>
            <a:off x="1524000" y="3238496"/>
            <a:ext cx="7112000" cy="3027367"/>
          </a:xfrm>
        </p:spPr>
        <p:txBody>
          <a:bodyPr/>
          <a:lstStyle>
            <a:lvl1pPr marL="0" indent="0" algn="ctr">
              <a:buNone/>
              <a:defRPr baseline="0">
                <a:latin typeface="ＭＳ ゴシック" pitchFamily="49" charset="-128"/>
                <a:ea typeface="ＭＳ ゴシック" pitchFamily="49" charset="-128"/>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smtClean="0"/>
              <a:t>マスタ サブタイトルの書式設定</a:t>
            </a:r>
            <a:endParaRPr lang="ja-JP" altLang="en-US" dirty="0"/>
          </a:p>
        </p:txBody>
      </p:sp>
      <p:sp>
        <p:nvSpPr>
          <p:cNvPr id="4" name="Rectangle 4"/>
          <p:cNvSpPr>
            <a:spLocks noGrp="1" noChangeArrowheads="1"/>
          </p:cNvSpPr>
          <p:nvPr>
            <p:ph type="dt" sz="half" idx="10"/>
          </p:nvPr>
        </p:nvSpPr>
        <p:spPr/>
        <p:txBody>
          <a:bodyPr/>
          <a:lstStyle>
            <a:lvl1pPr>
              <a:defRPr baseline="0" smtClean="0">
                <a:ea typeface="ＭＳ ゴシック" pitchFamily="49" charset="-128"/>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p:txBody>
          <a:bodyPr/>
          <a:lstStyle>
            <a:lvl1pPr>
              <a:defRPr baseline="0" smtClean="0">
                <a:ea typeface="ＭＳ ゴシック" pitchFamily="49" charset="-128"/>
              </a:defRPr>
            </a:lvl1pPr>
          </a:lstStyle>
          <a:p>
            <a:pPr>
              <a:defRPr/>
            </a:pPr>
            <a:r>
              <a:rPr lang="ja-JP" altLang="en-US" smtClean="0"/>
              <a:t>アカデミック・スキル </a:t>
            </a:r>
            <a:r>
              <a:rPr lang="en-US" altLang="ja-JP" smtClean="0"/>
              <a:t>3</a:t>
            </a:r>
            <a:endParaRPr lang="en-US" altLang="ja-JP"/>
          </a:p>
        </p:txBody>
      </p:sp>
      <p:sp>
        <p:nvSpPr>
          <p:cNvPr id="6" name="Rectangle 6"/>
          <p:cNvSpPr>
            <a:spLocks noGrp="1" noChangeArrowheads="1"/>
          </p:cNvSpPr>
          <p:nvPr>
            <p:ph type="sldNum" sz="quarter" idx="12"/>
          </p:nvPr>
        </p:nvSpPr>
        <p:spPr/>
        <p:txBody>
          <a:bodyPr/>
          <a:lstStyle>
            <a:lvl1pPr>
              <a:defRPr>
                <a:ea typeface="ＭＳ ゴシック" panose="020B0609070205080204" pitchFamily="49" charset="-128"/>
              </a:defRPr>
            </a:lvl1pPr>
          </a:lstStyle>
          <a:p>
            <a:pPr>
              <a:defRPr/>
            </a:pPr>
            <a:fld id="{D5123695-5404-4A2E-B1AF-D2335E783590}" type="slidenum">
              <a:rPr lang="ja-JP" altLang="en-US"/>
              <a:pPr>
                <a:defRPr/>
              </a:pPr>
              <a:t>‹#›</a:t>
            </a:fld>
            <a:endParaRPr lang="en-US" altLang="ja-JP"/>
          </a:p>
        </p:txBody>
      </p:sp>
    </p:spTree>
    <p:extLst>
      <p:ext uri="{BB962C8B-B14F-4D97-AF65-F5344CB8AC3E}">
        <p14:creationId xmlns:p14="http://schemas.microsoft.com/office/powerpoint/2010/main" val="2781939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D5A515E-5CD0-4AC7-97AE-C936C57B07C2}" type="slidenum">
              <a:rPr lang="ja-JP" altLang="en-US"/>
              <a:pPr>
                <a:defRPr/>
              </a:pPr>
              <a:t>‹#›</a:t>
            </a:fld>
            <a:endParaRPr lang="en-US" altLang="ja-JP"/>
          </a:p>
        </p:txBody>
      </p:sp>
    </p:spTree>
    <p:extLst>
      <p:ext uri="{BB962C8B-B14F-4D97-AF65-F5344CB8AC3E}">
        <p14:creationId xmlns:p14="http://schemas.microsoft.com/office/powerpoint/2010/main" val="180765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239000" y="676275"/>
            <a:ext cx="2159000" cy="609758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762000" y="676275"/>
            <a:ext cx="6324600" cy="609758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A002612-CB23-4086-91F6-2A846FE2DDAF}" type="slidenum">
              <a:rPr lang="ja-JP" altLang="en-US"/>
              <a:pPr>
                <a:defRPr/>
              </a:pPr>
              <a:t>‹#›</a:t>
            </a:fld>
            <a:endParaRPr lang="en-US" altLang="ja-JP"/>
          </a:p>
        </p:txBody>
      </p:sp>
    </p:spTree>
    <p:extLst>
      <p:ext uri="{BB962C8B-B14F-4D97-AF65-F5344CB8AC3E}">
        <p14:creationId xmlns:p14="http://schemas.microsoft.com/office/powerpoint/2010/main" val="1079552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2000" y="2366963"/>
            <a:ext cx="8636000" cy="1633537"/>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524000" y="4318000"/>
            <a:ext cx="7112000" cy="194786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7E1A01D-B3F9-4D3A-A7BA-D15D5A777C44}" type="slidenum">
              <a:rPr lang="ja-JP" altLang="en-US"/>
              <a:pPr>
                <a:defRPr/>
              </a:pPr>
              <a:t>‹#›</a:t>
            </a:fld>
            <a:endParaRPr lang="ja-JP" altLang="en-US"/>
          </a:p>
        </p:txBody>
      </p:sp>
    </p:spTree>
    <p:extLst>
      <p:ext uri="{BB962C8B-B14F-4D97-AF65-F5344CB8AC3E}">
        <p14:creationId xmlns:p14="http://schemas.microsoft.com/office/powerpoint/2010/main" val="771362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C7835C2-3E1C-46FA-A0F0-351917D0F2FE}" type="slidenum">
              <a:rPr lang="ja-JP" altLang="en-US"/>
              <a:pPr>
                <a:defRPr/>
              </a:pPr>
              <a:t>‹#›</a:t>
            </a:fld>
            <a:endParaRPr lang="ja-JP" altLang="en-US"/>
          </a:p>
        </p:txBody>
      </p:sp>
    </p:spTree>
    <p:extLst>
      <p:ext uri="{BB962C8B-B14F-4D97-AF65-F5344CB8AC3E}">
        <p14:creationId xmlns:p14="http://schemas.microsoft.com/office/powerpoint/2010/main" val="37370139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00E7C561-2723-4DD7-A70C-9B6B7AAC7397}" type="slidenum">
              <a:rPr lang="ja-JP" altLang="en-US"/>
              <a:pPr>
                <a:defRPr/>
              </a:pPr>
              <a:t>‹#›</a:t>
            </a:fld>
            <a:endParaRPr lang="ja-JP" altLang="en-US"/>
          </a:p>
        </p:txBody>
      </p:sp>
    </p:spTree>
    <p:extLst>
      <p:ext uri="{BB962C8B-B14F-4D97-AF65-F5344CB8AC3E}">
        <p14:creationId xmlns:p14="http://schemas.microsoft.com/office/powerpoint/2010/main" val="41613078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080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1778000"/>
            <a:ext cx="44958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C079EE4C-B996-425B-93F1-D91F7D1996B2}" type="slidenum">
              <a:rPr lang="ja-JP" altLang="en-US"/>
              <a:pPr>
                <a:defRPr/>
              </a:pPr>
              <a:t>‹#›</a:t>
            </a:fld>
            <a:endParaRPr lang="ja-JP" altLang="en-US"/>
          </a:p>
        </p:txBody>
      </p:sp>
    </p:spTree>
    <p:extLst>
      <p:ext uri="{BB962C8B-B14F-4D97-AF65-F5344CB8AC3E}">
        <p14:creationId xmlns:p14="http://schemas.microsoft.com/office/powerpoint/2010/main" val="355632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2482EDFE-B838-452E-AB47-AC4F7107AE91}" type="slidenum">
              <a:rPr lang="ja-JP" altLang="en-US"/>
              <a:pPr>
                <a:defRPr/>
              </a:pPr>
              <a:t>‹#›</a:t>
            </a:fld>
            <a:endParaRPr lang="ja-JP" altLang="en-US"/>
          </a:p>
        </p:txBody>
      </p:sp>
    </p:spTree>
    <p:extLst>
      <p:ext uri="{BB962C8B-B14F-4D97-AF65-F5344CB8AC3E}">
        <p14:creationId xmlns:p14="http://schemas.microsoft.com/office/powerpoint/2010/main" val="6427789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12D35EEC-ADDF-4F22-BB36-FB4DE7B1FD22}" type="slidenum">
              <a:rPr lang="ja-JP" altLang="en-US"/>
              <a:pPr>
                <a:defRPr/>
              </a:pPr>
              <a:t>‹#›</a:t>
            </a:fld>
            <a:endParaRPr lang="ja-JP" altLang="en-US"/>
          </a:p>
        </p:txBody>
      </p:sp>
    </p:spTree>
    <p:extLst>
      <p:ext uri="{BB962C8B-B14F-4D97-AF65-F5344CB8AC3E}">
        <p14:creationId xmlns:p14="http://schemas.microsoft.com/office/powerpoint/2010/main" val="2525689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CA7A5766-CFF2-4285-811D-C42392E298D6}" type="slidenum">
              <a:rPr lang="ja-JP" altLang="en-US"/>
              <a:pPr>
                <a:defRPr/>
              </a:pPr>
              <a:t>‹#›</a:t>
            </a:fld>
            <a:endParaRPr lang="ja-JP" altLang="en-US"/>
          </a:p>
        </p:txBody>
      </p:sp>
    </p:spTree>
    <p:extLst>
      <p:ext uri="{BB962C8B-B14F-4D97-AF65-F5344CB8AC3E}">
        <p14:creationId xmlns:p14="http://schemas.microsoft.com/office/powerpoint/2010/main" val="36002306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BBC92D3-4638-472F-906C-2419F25D4CE5}" type="slidenum">
              <a:rPr lang="ja-JP" altLang="en-US"/>
              <a:pPr>
                <a:defRPr/>
              </a:pPr>
              <a:t>‹#›</a:t>
            </a:fld>
            <a:endParaRPr lang="ja-JP" altLang="en-US"/>
          </a:p>
        </p:txBody>
      </p:sp>
    </p:spTree>
    <p:extLst>
      <p:ext uri="{BB962C8B-B14F-4D97-AF65-F5344CB8AC3E}">
        <p14:creationId xmlns:p14="http://schemas.microsoft.com/office/powerpoint/2010/main" val="1844745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22282" y="380976"/>
            <a:ext cx="8636000" cy="1271588"/>
          </a:xfrm>
        </p:spPr>
        <p:txBody>
          <a:bodyPr/>
          <a:lstStyle>
            <a:lvl1pPr>
              <a:defRPr sz="4400" baseline="0">
                <a:latin typeface="ＭＳ Ｐゴシック" pitchFamily="50" charset="-128"/>
                <a:ea typeface="ＭＳ Ｐゴシック" pitchFamily="50" charset="-128"/>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650844" y="1738298"/>
            <a:ext cx="8636000" cy="5072098"/>
          </a:xfrm>
        </p:spPr>
        <p:txBody>
          <a:bodyPr/>
          <a:lstStyle>
            <a:lvl1pPr>
              <a:buClr>
                <a:schemeClr val="tx1">
                  <a:lumMod val="75000"/>
                  <a:lumOff val="25000"/>
                </a:schemeClr>
              </a:buClr>
              <a:buSzPct val="70000"/>
              <a:buFont typeface="Wingdings" pitchFamily="2" charset="2"/>
              <a:buChar char="p"/>
              <a:defRPr baseline="0">
                <a:ea typeface="ＭＳ ゴシック" pitchFamily="49" charset="-128"/>
              </a:defRPr>
            </a:lvl1pPr>
            <a:lvl2pPr>
              <a:buClr>
                <a:schemeClr val="tx1">
                  <a:lumMod val="85000"/>
                  <a:lumOff val="15000"/>
                </a:schemeClr>
              </a:buClr>
              <a:buSzPct val="90000"/>
              <a:buFont typeface="Wingdings" pitchFamily="2" charset="2"/>
              <a:buChar char="l"/>
              <a:defRPr/>
            </a:lvl2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B909811-EF22-4680-A867-9201B95F4153}" type="slidenum">
              <a:rPr lang="ja-JP" altLang="en-US"/>
              <a:pPr>
                <a:defRPr/>
              </a:pPr>
              <a:t>‹#›</a:t>
            </a:fld>
            <a:endParaRPr lang="en-US" altLang="ja-JP"/>
          </a:p>
        </p:txBody>
      </p:sp>
    </p:spTree>
    <p:extLst>
      <p:ext uri="{BB962C8B-B14F-4D97-AF65-F5344CB8AC3E}">
        <p14:creationId xmlns:p14="http://schemas.microsoft.com/office/powerpoint/2010/main" val="181207769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980727A6-EEAB-4C89-B1FB-755C8DE30544}" type="slidenum">
              <a:rPr lang="ja-JP" altLang="en-US"/>
              <a:pPr>
                <a:defRPr/>
              </a:pPr>
              <a:t>‹#›</a:t>
            </a:fld>
            <a:endParaRPr lang="ja-JP" altLang="en-US"/>
          </a:p>
        </p:txBody>
      </p:sp>
    </p:spTree>
    <p:extLst>
      <p:ext uri="{BB962C8B-B14F-4D97-AF65-F5344CB8AC3E}">
        <p14:creationId xmlns:p14="http://schemas.microsoft.com/office/powerpoint/2010/main" val="2891373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DA1E2151-71CE-4255-808F-58A8D22911B8}" type="slidenum">
              <a:rPr lang="ja-JP" altLang="en-US"/>
              <a:pPr>
                <a:defRPr/>
              </a:pPr>
              <a:t>‹#›</a:t>
            </a:fld>
            <a:endParaRPr lang="ja-JP" altLang="en-US"/>
          </a:p>
        </p:txBody>
      </p:sp>
    </p:spTree>
    <p:extLst>
      <p:ext uri="{BB962C8B-B14F-4D97-AF65-F5344CB8AC3E}">
        <p14:creationId xmlns:p14="http://schemas.microsoft.com/office/powerpoint/2010/main" val="30274538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366000" y="304800"/>
            <a:ext cx="2286000" cy="6502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08000" y="304800"/>
            <a:ext cx="6705600" cy="6502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r>
              <a:rPr lang="en-US" altLang="ja-JP" smtClean="0"/>
              <a:t>2020/6/9</a:t>
            </a:r>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DAA317D-00E8-4DF3-962A-F159B0811450}" type="slidenum">
              <a:rPr lang="ja-JP" altLang="en-US"/>
              <a:pPr>
                <a:defRPr/>
              </a:pPr>
              <a:t>‹#›</a:t>
            </a:fld>
            <a:endParaRPr lang="ja-JP" altLang="en-US"/>
          </a:p>
        </p:txBody>
      </p:sp>
    </p:spTree>
    <p:extLst>
      <p:ext uri="{BB962C8B-B14F-4D97-AF65-F5344CB8AC3E}">
        <p14:creationId xmlns:p14="http://schemas.microsoft.com/office/powerpoint/2010/main" val="1792935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03275" y="4895850"/>
            <a:ext cx="8636000" cy="15144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03275" y="3228975"/>
            <a:ext cx="8636000" cy="16668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5996879-5780-4070-AB6D-76D662EB62A5}" type="slidenum">
              <a:rPr lang="ja-JP" altLang="en-US"/>
              <a:pPr>
                <a:defRPr/>
              </a:pPr>
              <a:t>‹#›</a:t>
            </a:fld>
            <a:endParaRPr lang="en-US" altLang="ja-JP"/>
          </a:p>
        </p:txBody>
      </p:sp>
    </p:spTree>
    <p:extLst>
      <p:ext uri="{BB962C8B-B14F-4D97-AF65-F5344CB8AC3E}">
        <p14:creationId xmlns:p14="http://schemas.microsoft.com/office/powerpoint/2010/main" val="3509608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7620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156200" y="2200275"/>
            <a:ext cx="4241800" cy="45735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74833F8-8BFD-4D7E-86C1-DF392B0C36BE}" type="slidenum">
              <a:rPr lang="ja-JP" altLang="en-US"/>
              <a:pPr>
                <a:defRPr/>
              </a:pPr>
              <a:t>‹#›</a:t>
            </a:fld>
            <a:endParaRPr lang="en-US" altLang="ja-JP"/>
          </a:p>
        </p:txBody>
      </p:sp>
    </p:spTree>
    <p:extLst>
      <p:ext uri="{BB962C8B-B14F-4D97-AF65-F5344CB8AC3E}">
        <p14:creationId xmlns:p14="http://schemas.microsoft.com/office/powerpoint/2010/main" val="306964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4800"/>
            <a:ext cx="9144000" cy="1270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08000" y="1704975"/>
            <a:ext cx="4489450"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08000" y="2416175"/>
            <a:ext cx="4489450"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160963" y="1704975"/>
            <a:ext cx="4491037" cy="711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160963" y="2416175"/>
            <a:ext cx="4491037" cy="43910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1B24E9ED-581D-493A-83BF-9555093F4009}" type="slidenum">
              <a:rPr lang="ja-JP" altLang="en-US"/>
              <a:pPr>
                <a:defRPr/>
              </a:pPr>
              <a:t>‹#›</a:t>
            </a:fld>
            <a:endParaRPr lang="en-US" altLang="ja-JP"/>
          </a:p>
        </p:txBody>
      </p:sp>
    </p:spTree>
    <p:extLst>
      <p:ext uri="{BB962C8B-B14F-4D97-AF65-F5344CB8AC3E}">
        <p14:creationId xmlns:p14="http://schemas.microsoft.com/office/powerpoint/2010/main" val="213883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4126AEFD-A169-4757-B8C3-41E1FF25E3AA}" type="slidenum">
              <a:rPr lang="ja-JP" altLang="en-US"/>
              <a:pPr>
                <a:defRPr/>
              </a:pPr>
              <a:t>‹#›</a:t>
            </a:fld>
            <a:endParaRPr lang="en-US" altLang="ja-JP"/>
          </a:p>
        </p:txBody>
      </p:sp>
    </p:spTree>
    <p:extLst>
      <p:ext uri="{BB962C8B-B14F-4D97-AF65-F5344CB8AC3E}">
        <p14:creationId xmlns:p14="http://schemas.microsoft.com/office/powerpoint/2010/main" val="1037032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CE3E24D5-ADE6-4935-BCC6-C5A6280E599C}" type="slidenum">
              <a:rPr lang="ja-JP" altLang="en-US"/>
              <a:pPr>
                <a:defRPr/>
              </a:pPr>
              <a:t>‹#›</a:t>
            </a:fld>
            <a:endParaRPr lang="en-US" altLang="ja-JP"/>
          </a:p>
        </p:txBody>
      </p:sp>
    </p:spTree>
    <p:extLst>
      <p:ext uri="{BB962C8B-B14F-4D97-AF65-F5344CB8AC3E}">
        <p14:creationId xmlns:p14="http://schemas.microsoft.com/office/powerpoint/2010/main" val="2726594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08000" y="303213"/>
            <a:ext cx="3343275" cy="129063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971925" y="303213"/>
            <a:ext cx="5680075" cy="65039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08000" y="1593850"/>
            <a:ext cx="3343275" cy="52133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567FEA9-18F3-48B9-B0BC-8AC34F891F45}" type="slidenum">
              <a:rPr lang="ja-JP" altLang="en-US"/>
              <a:pPr>
                <a:defRPr/>
              </a:pPr>
              <a:t>‹#›</a:t>
            </a:fld>
            <a:endParaRPr lang="en-US" altLang="ja-JP"/>
          </a:p>
        </p:txBody>
      </p:sp>
    </p:spTree>
    <p:extLst>
      <p:ext uri="{BB962C8B-B14F-4D97-AF65-F5344CB8AC3E}">
        <p14:creationId xmlns:p14="http://schemas.microsoft.com/office/powerpoint/2010/main" val="396867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90725" y="5334000"/>
            <a:ext cx="6096000" cy="6302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990725" y="681038"/>
            <a:ext cx="6096000"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990725" y="5964238"/>
            <a:ext cx="6096000" cy="8937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2020/6/9</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アカデミック・スキル </a:t>
            </a:r>
            <a:r>
              <a:rPr lang="en-US" altLang="ja-JP" smtClean="0"/>
              <a:t>3</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7D2646E-75CD-43D2-8A8A-DFE0739BACDB}" type="slidenum">
              <a:rPr lang="ja-JP" altLang="en-US"/>
              <a:pPr>
                <a:defRPr/>
              </a:pPr>
              <a:t>‹#›</a:t>
            </a:fld>
            <a:endParaRPr lang="en-US" altLang="ja-JP"/>
          </a:p>
        </p:txBody>
      </p:sp>
    </p:spTree>
    <p:extLst>
      <p:ext uri="{BB962C8B-B14F-4D97-AF65-F5344CB8AC3E}">
        <p14:creationId xmlns:p14="http://schemas.microsoft.com/office/powerpoint/2010/main" val="2068688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0" y="676275"/>
            <a:ext cx="8636000" cy="127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762000" y="2200275"/>
            <a:ext cx="8636000" cy="457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762000" y="6942138"/>
            <a:ext cx="211772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smtClean="0">
                <a:ea typeface="ＭＳ Ｐゴシック" pitchFamily="50" charset="-128"/>
              </a:defRPr>
            </a:lvl1pPr>
          </a:lstStyle>
          <a:p>
            <a:pPr>
              <a:defRPr/>
            </a:pPr>
            <a:r>
              <a:rPr lang="en-US" altLang="ja-JP" smtClean="0"/>
              <a:t>2020/6/9</a:t>
            </a:r>
            <a:endParaRPr lang="en-US" altLang="ja-JP"/>
          </a:p>
        </p:txBody>
      </p:sp>
      <p:sp>
        <p:nvSpPr>
          <p:cNvPr id="1029" name="Rectangle 5"/>
          <p:cNvSpPr>
            <a:spLocks noGrp="1" noChangeArrowheads="1"/>
          </p:cNvSpPr>
          <p:nvPr>
            <p:ph type="ftr" sz="quarter" idx="3"/>
          </p:nvPr>
        </p:nvSpPr>
        <p:spPr bwMode="auto">
          <a:xfrm>
            <a:off x="2271713" y="6942138"/>
            <a:ext cx="5210175"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smtClean="0">
                <a:ea typeface="ＭＳ Ｐゴシック" pitchFamily="50" charset="-128"/>
              </a:defRPr>
            </a:lvl1pPr>
          </a:lstStyle>
          <a:p>
            <a:pPr>
              <a:defRPr/>
            </a:pPr>
            <a:r>
              <a:rPr lang="ja-JP" altLang="en-US" smtClean="0"/>
              <a:t>アカデミック・スキル </a:t>
            </a:r>
            <a:r>
              <a:rPr lang="en-US" altLang="ja-JP" smtClean="0"/>
              <a:t>3</a:t>
            </a:r>
            <a:endParaRPr lang="en-US" altLang="ja-JP"/>
          </a:p>
        </p:txBody>
      </p:sp>
      <p:sp>
        <p:nvSpPr>
          <p:cNvPr id="1030" name="Rectangle 6"/>
          <p:cNvSpPr>
            <a:spLocks noGrp="1" noChangeArrowheads="1"/>
          </p:cNvSpPr>
          <p:nvPr>
            <p:ph type="sldNum" sz="quarter" idx="4"/>
          </p:nvPr>
        </p:nvSpPr>
        <p:spPr bwMode="auto">
          <a:xfrm>
            <a:off x="7280275" y="6942138"/>
            <a:ext cx="2119313" cy="50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88BFF979-5CA8-4D7B-9FA5-C52104778262}"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697" r:id="rId1"/>
    <p:sldLayoutId id="2147484676" r:id="rId2"/>
    <p:sldLayoutId id="2147484677" r:id="rId3"/>
    <p:sldLayoutId id="2147484678" r:id="rId4"/>
    <p:sldLayoutId id="2147484679" r:id="rId5"/>
    <p:sldLayoutId id="2147484680" r:id="rId6"/>
    <p:sldLayoutId id="2147484681" r:id="rId7"/>
    <p:sldLayoutId id="2147484682" r:id="rId8"/>
    <p:sldLayoutId id="2147484683" r:id="rId9"/>
    <p:sldLayoutId id="2147484684" r:id="rId10"/>
    <p:sldLayoutId id="2147484685" r:id="rId11"/>
  </p:sldLayoutIdLst>
  <p:hf hdr="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Calibri" pitchFamily="34" charset="0"/>
        </a:defRPr>
      </a:lvl2pPr>
      <a:lvl3pPr algn="l" rtl="0" eaLnBrk="0" fontAlgn="base" hangingPunct="0">
        <a:spcBef>
          <a:spcPct val="0"/>
        </a:spcBef>
        <a:spcAft>
          <a:spcPct val="0"/>
        </a:spcAft>
        <a:defRPr sz="4400">
          <a:solidFill>
            <a:schemeClr val="tx2"/>
          </a:solidFill>
          <a:latin typeface="Calibri" pitchFamily="34" charset="0"/>
        </a:defRPr>
      </a:lvl3pPr>
      <a:lvl4pPr algn="l" rtl="0" eaLnBrk="0" fontAlgn="base" hangingPunct="0">
        <a:spcBef>
          <a:spcPct val="0"/>
        </a:spcBef>
        <a:spcAft>
          <a:spcPct val="0"/>
        </a:spcAft>
        <a:defRPr sz="4400">
          <a:solidFill>
            <a:schemeClr val="tx2"/>
          </a:solidFill>
          <a:latin typeface="Calibri" pitchFamily="34" charset="0"/>
        </a:defRPr>
      </a:lvl4pPr>
      <a:lvl5pPr algn="l" rtl="0" eaLnBrk="0" fontAlgn="base" hangingPunct="0">
        <a:spcBef>
          <a:spcPct val="0"/>
        </a:spcBef>
        <a:spcAft>
          <a:spcPct val="0"/>
        </a:spcAft>
        <a:defRPr sz="4400">
          <a:solidFill>
            <a:schemeClr val="tx2"/>
          </a:solidFill>
          <a:latin typeface="Calibri" pitchFamily="34"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anose="05000000000000000000" pitchFamily="2" charset="2"/>
        <a:buChar char="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p:cNvSpPr>
            <a:spLocks noGrp="1"/>
          </p:cNvSpPr>
          <p:nvPr>
            <p:ph type="title"/>
          </p:nvPr>
        </p:nvSpPr>
        <p:spPr bwMode="auto">
          <a:xfrm>
            <a:off x="508000" y="304800"/>
            <a:ext cx="9144000"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051" name="テキスト プレースホルダ 2"/>
          <p:cNvSpPr>
            <a:spLocks noGrp="1"/>
          </p:cNvSpPr>
          <p:nvPr>
            <p:ph type="body" idx="1"/>
          </p:nvPr>
        </p:nvSpPr>
        <p:spPr bwMode="auto">
          <a:xfrm>
            <a:off x="508000" y="1778000"/>
            <a:ext cx="91440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08000" y="7062788"/>
            <a:ext cx="2370138" cy="404812"/>
          </a:xfrm>
          <a:prstGeom prst="rect">
            <a:avLst/>
          </a:prstGeom>
        </p:spPr>
        <p:txBody>
          <a:bodyPr vert="horz" lIns="91440" tIns="45720" rIns="91440" bIns="45720" rtlCol="0" anchor="ctr"/>
          <a:lstStyle>
            <a:lvl1pPr algn="l" eaLnBrk="1" hangingPunct="1">
              <a:defRPr kumimoji="1" sz="1200" smtClean="0">
                <a:solidFill>
                  <a:schemeClr val="tx1">
                    <a:tint val="75000"/>
                  </a:schemeClr>
                </a:solidFill>
              </a:defRPr>
            </a:lvl1pPr>
          </a:lstStyle>
          <a:p>
            <a:pPr>
              <a:defRPr/>
            </a:pPr>
            <a:r>
              <a:rPr lang="en-US" altLang="ja-JP" smtClean="0"/>
              <a:t>2020/6/9</a:t>
            </a:r>
            <a:endParaRPr lang="ja-JP" altLang="en-US"/>
          </a:p>
        </p:txBody>
      </p:sp>
      <p:sp>
        <p:nvSpPr>
          <p:cNvPr id="5" name="フッター プレースホルダ 4"/>
          <p:cNvSpPr>
            <a:spLocks noGrp="1"/>
          </p:cNvSpPr>
          <p:nvPr>
            <p:ph type="ftr" sz="quarter" idx="3"/>
          </p:nvPr>
        </p:nvSpPr>
        <p:spPr>
          <a:xfrm>
            <a:off x="3471863" y="7062788"/>
            <a:ext cx="3216275" cy="404812"/>
          </a:xfrm>
          <a:prstGeom prst="rect">
            <a:avLst/>
          </a:prstGeom>
        </p:spPr>
        <p:txBody>
          <a:bodyPr vert="horz" lIns="91440" tIns="45720" rIns="91440" bIns="45720" rtlCol="0" anchor="ctr"/>
          <a:lstStyle>
            <a:lvl1pPr algn="ctr" eaLnBrk="1" hangingPunct="1">
              <a:defRPr kumimoji="1" sz="1200" smtClean="0">
                <a:solidFill>
                  <a:schemeClr val="tx1">
                    <a:tint val="75000"/>
                  </a:schemeClr>
                </a:solidFill>
              </a:defRPr>
            </a:lvl1pPr>
          </a:lstStyle>
          <a:p>
            <a:pPr>
              <a:defRPr/>
            </a:pPr>
            <a:r>
              <a:rPr lang="ja-JP" altLang="en-US" smtClean="0"/>
              <a:t>アカデミック・スキル </a:t>
            </a:r>
            <a:r>
              <a:rPr lang="en-US" altLang="ja-JP" smtClean="0"/>
              <a:t>3</a:t>
            </a:r>
            <a:endParaRPr lang="ja-JP" altLang="en-US"/>
          </a:p>
        </p:txBody>
      </p:sp>
      <p:sp>
        <p:nvSpPr>
          <p:cNvPr id="6" name="スライド番号プレースホルダ 5"/>
          <p:cNvSpPr>
            <a:spLocks noGrp="1"/>
          </p:cNvSpPr>
          <p:nvPr>
            <p:ph type="sldNum" sz="quarter" idx="4"/>
          </p:nvPr>
        </p:nvSpPr>
        <p:spPr>
          <a:xfrm>
            <a:off x="7281863" y="7062788"/>
            <a:ext cx="2370137" cy="404812"/>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200">
                <a:solidFill>
                  <a:srgbClr val="898989"/>
                </a:solidFill>
              </a:defRPr>
            </a:lvl1pPr>
          </a:lstStyle>
          <a:p>
            <a:pPr>
              <a:defRPr/>
            </a:pPr>
            <a:fld id="{04420B19-7A43-49E6-A1CB-1472C5CDA55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686" r:id="rId1"/>
    <p:sldLayoutId id="2147484687" r:id="rId2"/>
    <p:sldLayoutId id="2147484688" r:id="rId3"/>
    <p:sldLayoutId id="2147484689" r:id="rId4"/>
    <p:sldLayoutId id="2147484690" r:id="rId5"/>
    <p:sldLayoutId id="2147484691" r:id="rId6"/>
    <p:sldLayoutId id="2147484692" r:id="rId7"/>
    <p:sldLayoutId id="2147484693" r:id="rId8"/>
    <p:sldLayoutId id="2147484694" r:id="rId9"/>
    <p:sldLayoutId id="2147484695" r:id="rId10"/>
    <p:sldLayoutId id="2147484696" r:id="rId11"/>
  </p:sldLayoutIdLst>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defRPr>
      </a:lvl2pPr>
      <a:lvl3pPr algn="ctr" rtl="0" eaLnBrk="0" fontAlgn="base" hangingPunct="0">
        <a:spcBef>
          <a:spcPct val="0"/>
        </a:spcBef>
        <a:spcAft>
          <a:spcPct val="0"/>
        </a:spcAft>
        <a:defRPr kumimoji="1" sz="4400">
          <a:solidFill>
            <a:schemeClr val="tx1"/>
          </a:solidFill>
          <a:latin typeface="Calibri" pitchFamily="34" charset="0"/>
        </a:defRPr>
      </a:lvl3pPr>
      <a:lvl4pPr algn="ctr" rtl="0" eaLnBrk="0" fontAlgn="base" hangingPunct="0">
        <a:spcBef>
          <a:spcPct val="0"/>
        </a:spcBef>
        <a:spcAft>
          <a:spcPct val="0"/>
        </a:spcAft>
        <a:defRPr kumimoji="1" sz="4400">
          <a:solidFill>
            <a:schemeClr val="tx1"/>
          </a:solidFill>
          <a:latin typeface="Calibri" pitchFamily="34" charset="0"/>
        </a:defRPr>
      </a:lvl4pPr>
      <a:lvl5pPr algn="ctr" rtl="0" eaLnBrk="0" fontAlgn="base" hangingPunct="0">
        <a:spcBef>
          <a:spcPct val="0"/>
        </a:spcBef>
        <a:spcAft>
          <a:spcPct val="0"/>
        </a:spcAft>
        <a:defRPr kumimoji="1" sz="4400">
          <a:solidFill>
            <a:schemeClr val="tx1"/>
          </a:solidFill>
          <a:latin typeface="Calibri" pitchFamily="34" charset="0"/>
        </a:defRPr>
      </a:lvl5pPr>
      <a:lvl6pPr marL="457200" algn="ctr" rtl="0" fontAlgn="base">
        <a:spcBef>
          <a:spcPct val="0"/>
        </a:spcBef>
        <a:spcAft>
          <a:spcPct val="0"/>
        </a:spcAft>
        <a:defRPr kumimoji="1" sz="4400">
          <a:solidFill>
            <a:schemeClr val="tx1"/>
          </a:solidFill>
          <a:latin typeface="Calibri" pitchFamily="34" charset="0"/>
        </a:defRPr>
      </a:lvl6pPr>
      <a:lvl7pPr marL="914400" algn="ctr" rtl="0" fontAlgn="base">
        <a:spcBef>
          <a:spcPct val="0"/>
        </a:spcBef>
        <a:spcAft>
          <a:spcPct val="0"/>
        </a:spcAft>
        <a:defRPr kumimoji="1" sz="4400">
          <a:solidFill>
            <a:schemeClr val="tx1"/>
          </a:solidFill>
          <a:latin typeface="Calibri" pitchFamily="34" charset="0"/>
        </a:defRPr>
      </a:lvl7pPr>
      <a:lvl8pPr marL="1371600" algn="ctr" rtl="0" fontAlgn="base">
        <a:spcBef>
          <a:spcPct val="0"/>
        </a:spcBef>
        <a:spcAft>
          <a:spcPct val="0"/>
        </a:spcAft>
        <a:defRPr kumimoji="1" sz="4400">
          <a:solidFill>
            <a:schemeClr val="tx1"/>
          </a:solidFill>
          <a:latin typeface="Calibri" pitchFamily="34" charset="0"/>
        </a:defRPr>
      </a:lvl8pPr>
      <a:lvl9pPr marL="1828800" algn="ctr" rtl="0" fontAlgn="base">
        <a:spcBef>
          <a:spcPct val="0"/>
        </a:spcBef>
        <a:spcAft>
          <a:spcPct val="0"/>
        </a:spcAft>
        <a:defRPr kumimoji="1"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760413" y="1625600"/>
            <a:ext cx="8397875" cy="2327275"/>
          </a:xfrm>
        </p:spPr>
        <p:txBody>
          <a:bodyPr/>
          <a:lstStyle/>
          <a:p>
            <a:pPr algn="ctr"/>
            <a:r>
              <a:rPr lang="ja-JP" altLang="en-US" smtClean="0"/>
              <a:t>アカデミック・スキル</a:t>
            </a:r>
            <a:r>
              <a:rPr lang="en-US" altLang="ja-JP" smtClean="0"/>
              <a:t/>
            </a:r>
            <a:br>
              <a:rPr lang="en-US" altLang="ja-JP" smtClean="0"/>
            </a:br>
            <a:r>
              <a:rPr lang="en-US" altLang="ja-JP" smtClean="0"/>
              <a:t/>
            </a:r>
            <a:br>
              <a:rPr lang="en-US" altLang="ja-JP" smtClean="0"/>
            </a:br>
            <a:r>
              <a:rPr lang="en-US" altLang="ja-JP" sz="3200" smtClean="0"/>
              <a:t>(3) </a:t>
            </a:r>
            <a:r>
              <a:rPr lang="ja-JP" altLang="en-US" sz="3200" smtClean="0"/>
              <a:t>大学での学びと履修体系</a:t>
            </a:r>
            <a:r>
              <a:rPr lang="en-US" altLang="ja-JP" sz="3200"/>
              <a:t>2</a:t>
            </a:r>
            <a:endParaRPr lang="en-US" altLang="ja-JP" smtClean="0"/>
          </a:p>
        </p:txBody>
      </p:sp>
      <p:sp>
        <p:nvSpPr>
          <p:cNvPr id="6147" name="Rectangle 3"/>
          <p:cNvSpPr>
            <a:spLocks noGrp="1" noChangeArrowheads="1"/>
          </p:cNvSpPr>
          <p:nvPr>
            <p:ph type="subTitle" idx="1"/>
          </p:nvPr>
        </p:nvSpPr>
        <p:spPr>
          <a:xfrm>
            <a:off x="1524000" y="4318000"/>
            <a:ext cx="7112000" cy="2773363"/>
          </a:xfrm>
        </p:spPr>
        <p:txBody>
          <a:bodyPr/>
          <a:lstStyle/>
          <a:p>
            <a:pPr>
              <a:lnSpc>
                <a:spcPct val="90000"/>
              </a:lnSpc>
            </a:pPr>
            <a:endParaRPr lang="ja-JP" altLang="en-US" sz="3100" smtClean="0"/>
          </a:p>
          <a:p>
            <a:pPr>
              <a:lnSpc>
                <a:spcPct val="90000"/>
              </a:lnSpc>
            </a:pPr>
            <a:r>
              <a:rPr lang="ja-JP" altLang="en-US" sz="3100" smtClean="0"/>
              <a:t>丹野忠晋</a:t>
            </a:r>
          </a:p>
          <a:p>
            <a:pPr>
              <a:lnSpc>
                <a:spcPct val="90000"/>
              </a:lnSpc>
            </a:pPr>
            <a:r>
              <a:rPr lang="ja-JP" altLang="en-US" sz="3100" smtClean="0"/>
              <a:t>拓殖大学政経学部</a:t>
            </a:r>
          </a:p>
          <a:p>
            <a:pPr>
              <a:lnSpc>
                <a:spcPct val="90000"/>
              </a:lnSpc>
            </a:pPr>
            <a:r>
              <a:rPr lang="en-US" altLang="ja-JP" sz="3100" smtClean="0"/>
              <a:t>2020</a:t>
            </a:r>
            <a:r>
              <a:rPr lang="ja-JP" altLang="en-US" sz="3100" smtClean="0"/>
              <a:t>年</a:t>
            </a:r>
            <a:r>
              <a:rPr lang="en-US" altLang="ja-JP" sz="3100"/>
              <a:t>6</a:t>
            </a:r>
            <a:r>
              <a:rPr lang="ja-JP" altLang="en-US" sz="3100" smtClean="0"/>
              <a:t>月</a:t>
            </a:r>
            <a:r>
              <a:rPr lang="en-US" altLang="ja-JP" sz="3100"/>
              <a:t>9</a:t>
            </a:r>
            <a:r>
              <a:rPr lang="ja-JP" altLang="en-US" sz="3100" smtClean="0"/>
              <a:t>日</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762000" y="209550"/>
            <a:ext cx="8636000" cy="1271588"/>
          </a:xfrm>
        </p:spPr>
        <p:txBody>
          <a:bodyPr/>
          <a:lstStyle/>
          <a:p>
            <a:r>
              <a:rPr kumimoji="1" lang="ja-JP" altLang="en-US" smtClean="0"/>
              <a:t>講義の進め方．使い方</a:t>
            </a:r>
          </a:p>
        </p:txBody>
      </p:sp>
      <p:sp>
        <p:nvSpPr>
          <p:cNvPr id="3" name="コンテンツ プレースホルダー 2"/>
          <p:cNvSpPr>
            <a:spLocks noGrp="1"/>
          </p:cNvSpPr>
          <p:nvPr>
            <p:ph idx="1"/>
          </p:nvPr>
        </p:nvSpPr>
        <p:spPr>
          <a:xfrm>
            <a:off x="542925" y="1217613"/>
            <a:ext cx="9290050" cy="5508625"/>
          </a:xfrm>
        </p:spPr>
        <p:txBody>
          <a:bodyPr/>
          <a:lstStyle/>
          <a:p>
            <a:pPr>
              <a:defRPr/>
            </a:pPr>
            <a:r>
              <a:rPr kumimoji="1" lang="ja-JP" altLang="en-US" sz="2800" smtClean="0"/>
              <a:t>シラバスにある教科書を用意してください．自分のノートと筆記用具を用意してください</a:t>
            </a:r>
            <a:endParaRPr kumimoji="1" lang="en-US" altLang="ja-JP" sz="2800" smtClean="0"/>
          </a:p>
          <a:p>
            <a:pPr>
              <a:defRPr/>
            </a:pPr>
            <a:r>
              <a:rPr kumimoji="1" lang="ja-JP" altLang="en-US" sz="2800" smtClean="0"/>
              <a:t>どちらの講義を受けても</a:t>
            </a:r>
            <a:r>
              <a:rPr kumimoji="1" lang="en-US" altLang="ja-JP" sz="2800" smtClean="0"/>
              <a:t>OK</a:t>
            </a:r>
            <a:r>
              <a:rPr kumimoji="1" lang="ja-JP" altLang="en-US" sz="2800" smtClean="0"/>
              <a:t>です．</a:t>
            </a:r>
            <a:r>
              <a:rPr kumimoji="1" lang="en-US" altLang="ja-JP" sz="2800" smtClean="0"/>
              <a:t>teams</a:t>
            </a:r>
            <a:r>
              <a:rPr kumimoji="1" lang="ja-JP" altLang="en-US" sz="2800" smtClean="0"/>
              <a:t>の会議に参加できないオンデマンド型の受講者の資料を解説します</a:t>
            </a:r>
            <a:endParaRPr kumimoji="1" lang="en-US" altLang="ja-JP" sz="2800" smtClean="0"/>
          </a:p>
          <a:p>
            <a:pPr>
              <a:defRPr/>
            </a:pPr>
            <a:r>
              <a:rPr kumimoji="1" lang="ja-JP" altLang="en-US" sz="2800" smtClean="0"/>
              <a:t>私</a:t>
            </a:r>
            <a:r>
              <a:rPr kumimoji="1" lang="ja-JP" altLang="en-US" sz="2800"/>
              <a:t>の音声が流れスライドが進みます．問題演習の部分や教科書を参照する部分は</a:t>
            </a:r>
            <a:r>
              <a:rPr kumimoji="1" lang="en-US" altLang="ja-JP" sz="2800"/>
              <a:t>【ESC】</a:t>
            </a:r>
            <a:r>
              <a:rPr kumimoji="1" lang="ja-JP" altLang="en-US" sz="2800"/>
              <a:t>を押してスライドショーを一時停止してください．問題を解き終わるなどしたら</a:t>
            </a:r>
            <a:r>
              <a:rPr kumimoji="1" lang="en-US" altLang="ja-JP" sz="2800"/>
              <a:t>【SHIFT】+【F5】</a:t>
            </a:r>
            <a:r>
              <a:rPr kumimoji="1" lang="ja-JP" altLang="en-US" sz="2800"/>
              <a:t>を押して見終わった部分からスライドショーを再開してください</a:t>
            </a:r>
            <a:r>
              <a:rPr kumimoji="1" lang="ja-JP" altLang="en-US" sz="2800" smtClean="0"/>
              <a:t>．</a:t>
            </a:r>
            <a:endParaRPr kumimoji="1" lang="en-US" altLang="ja-JP" sz="2800" smtClean="0"/>
          </a:p>
          <a:p>
            <a:pPr>
              <a:defRPr/>
            </a:pPr>
            <a:r>
              <a:rPr kumimoji="1" lang="ja-JP" altLang="en-US" sz="2800"/>
              <a:t>アンケートと課題は</a:t>
            </a:r>
            <a:r>
              <a:rPr kumimoji="1" lang="en-US" altLang="ja-JP" sz="2800"/>
              <a:t>teams</a:t>
            </a:r>
            <a:r>
              <a:rPr kumimoji="1" lang="ja-JP" altLang="en-US" sz="2800"/>
              <a:t>を受けた人は</a:t>
            </a:r>
            <a:r>
              <a:rPr kumimoji="1" lang="en-US" altLang="ja-JP" sz="2800"/>
              <a:t>teams</a:t>
            </a:r>
            <a:r>
              <a:rPr kumimoji="1" lang="ja-JP" altLang="en-US" sz="2800"/>
              <a:t>の課題機能で、</a:t>
            </a:r>
            <a:r>
              <a:rPr kumimoji="1" lang="en-US" altLang="ja-JP" sz="2800"/>
              <a:t>Bb</a:t>
            </a:r>
            <a:r>
              <a:rPr kumimoji="1" lang="ja-JP" altLang="en-US" sz="2800"/>
              <a:t>を受けた人は</a:t>
            </a:r>
            <a:r>
              <a:rPr kumimoji="1" lang="en-US" altLang="ja-JP" sz="2800"/>
              <a:t>Bb</a:t>
            </a:r>
            <a:r>
              <a:rPr kumimoji="1" lang="ja-JP" altLang="en-US" sz="2800"/>
              <a:t>の課題機能で提出してください。一回で</a:t>
            </a:r>
            <a:r>
              <a:rPr kumimoji="1" lang="en-US" altLang="ja-JP" sz="2800"/>
              <a:t>OK</a:t>
            </a:r>
            <a:r>
              <a:rPr kumimoji="1" lang="ja-JP" altLang="en-US" sz="2800"/>
              <a:t>。これ以外の提出方法は認めません。</a:t>
            </a:r>
          </a:p>
          <a:p>
            <a:pPr>
              <a:defRPr/>
            </a:pPr>
            <a:endParaRPr kumimoji="1" lang="ja-JP" altLang="en-US" sz="2800"/>
          </a:p>
        </p:txBody>
      </p:sp>
      <p:sp>
        <p:nvSpPr>
          <p:cNvPr id="8196" name="日付プレースホルダー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8197" name="フッター プレースホルダー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8198" name="スライド番号プレースホルダー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B7578AD7-9796-42A6-9DD2-5DCDBEE6F0B7}" type="slidenum">
              <a:rPr lang="ja-JP" altLang="en-US" sz="1400" smtClean="0">
                <a:latin typeface="Times New Roman" panose="02020603050405020304" pitchFamily="18" charset="0"/>
              </a:rPr>
              <a:pPr>
                <a:spcBef>
                  <a:spcPct val="0"/>
                </a:spcBef>
                <a:buFontTx/>
                <a:buNone/>
              </a:pPr>
              <a:t>2</a:t>
            </a:fld>
            <a:endParaRPr lang="en-US" altLang="ja-JP" sz="1400" smtClean="0">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921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9220" name="Rectangle 2"/>
          <p:cNvSpPr>
            <a:spLocks noGrp="1" noChangeArrowheads="1"/>
          </p:cNvSpPr>
          <p:nvPr>
            <p:ph type="title"/>
          </p:nvPr>
        </p:nvSpPr>
        <p:spPr>
          <a:xfrm>
            <a:off x="762000" y="-269875"/>
            <a:ext cx="7634288" cy="1778000"/>
          </a:xfrm>
        </p:spPr>
        <p:txBody>
          <a:bodyPr/>
          <a:lstStyle/>
          <a:p>
            <a:r>
              <a:rPr lang="ja-JP" altLang="en-US" smtClean="0"/>
              <a:t>専門</a:t>
            </a:r>
            <a:r>
              <a:rPr lang="ja-JP" altLang="en-US"/>
              <a:t>科目</a:t>
            </a:r>
            <a:r>
              <a:rPr lang="ja-JP" altLang="en-US" smtClean="0"/>
              <a:t>の履修方法</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専門科目で必修なのは「ミクロ経済学</a:t>
            </a:r>
            <a:r>
              <a:rPr lang="en-US" altLang="ja-JP" smtClean="0"/>
              <a:t>Ⅰ</a:t>
            </a:r>
            <a:r>
              <a:rPr lang="ja-JP" altLang="en-US" smtClean="0"/>
              <a:t>」と「マクロ経済学</a:t>
            </a:r>
            <a:r>
              <a:rPr lang="en-US" altLang="ja-JP" smtClean="0"/>
              <a:t>Ⅰ</a:t>
            </a:r>
            <a:r>
              <a:rPr lang="ja-JP" altLang="en-US" smtClean="0"/>
              <a:t>」のみです．しかし，</a:t>
            </a:r>
            <a:r>
              <a:rPr lang="en-US" altLang="ja-JP" smtClean="0"/>
              <a:t>p.29</a:t>
            </a:r>
            <a:r>
              <a:rPr lang="ja-JP" altLang="en-US" smtClean="0"/>
              <a:t>を見ると</a:t>
            </a:r>
            <a:endParaRPr lang="en-US" altLang="ja-JP" smtClean="0"/>
          </a:p>
          <a:p>
            <a:pPr>
              <a:lnSpc>
                <a:spcPct val="130000"/>
              </a:lnSpc>
              <a:defRPr/>
            </a:pPr>
            <a:endParaRPr lang="en-US" altLang="ja-JP"/>
          </a:p>
          <a:p>
            <a:pPr>
              <a:lnSpc>
                <a:spcPct val="130000"/>
              </a:lnSpc>
              <a:defRPr/>
            </a:pPr>
            <a:endParaRPr lang="en-US" altLang="ja-JP"/>
          </a:p>
          <a:p>
            <a:pPr>
              <a:lnSpc>
                <a:spcPct val="130000"/>
              </a:lnSpc>
              <a:defRPr/>
            </a:pPr>
            <a:endParaRPr lang="en-US" altLang="ja-JP" smtClean="0"/>
          </a:p>
          <a:p>
            <a:pPr>
              <a:lnSpc>
                <a:spcPct val="130000"/>
              </a:lnSpc>
              <a:defRPr/>
            </a:pPr>
            <a:endParaRPr lang="en-US" altLang="ja-JP"/>
          </a:p>
          <a:p>
            <a:pPr>
              <a:lnSpc>
                <a:spcPct val="130000"/>
              </a:lnSpc>
              <a:defRPr/>
            </a:pPr>
            <a:endParaRPr lang="en-US" altLang="ja-JP" smtClean="0"/>
          </a:p>
        </p:txBody>
      </p:sp>
      <p:sp>
        <p:nvSpPr>
          <p:cNvPr id="922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5AE453A8-D2F0-4D04-AAC7-59CC349D97EC}" type="slidenum">
              <a:rPr lang="ja-JP" altLang="en-US" sz="1400" smtClean="0">
                <a:latin typeface="Times New Roman" panose="02020603050405020304" pitchFamily="18" charset="0"/>
              </a:rPr>
              <a:pPr>
                <a:spcBef>
                  <a:spcPct val="0"/>
                </a:spcBef>
                <a:buFontTx/>
                <a:buNone/>
              </a:pPr>
              <a:t>3</a:t>
            </a:fld>
            <a:endParaRPr lang="en-US" altLang="ja-JP" sz="1400" smtClean="0">
              <a:latin typeface="Times New Roman" panose="02020603050405020304" pitchFamily="18" charset="0"/>
            </a:endParaRPr>
          </a:p>
        </p:txBody>
      </p:sp>
      <p:graphicFrame>
        <p:nvGraphicFramePr>
          <p:cNvPr id="4" name="表 3"/>
          <p:cNvGraphicFramePr>
            <a:graphicFrameLocks noGrp="1"/>
          </p:cNvGraphicFramePr>
          <p:nvPr>
            <p:extLst>
              <p:ext uri="{D42A27DB-BD31-4B8C-83A1-F6EECF244321}">
                <p14:modId xmlns:p14="http://schemas.microsoft.com/office/powerpoint/2010/main" val="1607607236"/>
              </p:ext>
            </p:extLst>
          </p:nvPr>
        </p:nvGraphicFramePr>
        <p:xfrm>
          <a:off x="746512" y="2585864"/>
          <a:ext cx="8081828" cy="3672408"/>
        </p:xfrm>
        <a:graphic>
          <a:graphicData uri="http://schemas.openxmlformats.org/drawingml/2006/table">
            <a:tbl>
              <a:tblPr firstRow="1" bandRow="1">
                <a:tableStyleId>{5C22544A-7EE6-4342-B048-85BDC9FD1C3A}</a:tableStyleId>
              </a:tblPr>
              <a:tblGrid>
                <a:gridCol w="2020457">
                  <a:extLst>
                    <a:ext uri="{9D8B030D-6E8A-4147-A177-3AD203B41FA5}">
                      <a16:colId xmlns:a16="http://schemas.microsoft.com/office/drawing/2014/main" val="903988081"/>
                    </a:ext>
                  </a:extLst>
                </a:gridCol>
                <a:gridCol w="3105119">
                  <a:extLst>
                    <a:ext uri="{9D8B030D-6E8A-4147-A177-3AD203B41FA5}">
                      <a16:colId xmlns:a16="http://schemas.microsoft.com/office/drawing/2014/main" val="315337957"/>
                    </a:ext>
                  </a:extLst>
                </a:gridCol>
                <a:gridCol w="935795">
                  <a:extLst>
                    <a:ext uri="{9D8B030D-6E8A-4147-A177-3AD203B41FA5}">
                      <a16:colId xmlns:a16="http://schemas.microsoft.com/office/drawing/2014/main" val="3969866193"/>
                    </a:ext>
                  </a:extLst>
                </a:gridCol>
                <a:gridCol w="2020457">
                  <a:extLst>
                    <a:ext uri="{9D8B030D-6E8A-4147-A177-3AD203B41FA5}">
                      <a16:colId xmlns:a16="http://schemas.microsoft.com/office/drawing/2014/main" val="3256817821"/>
                    </a:ext>
                  </a:extLst>
                </a:gridCol>
              </a:tblGrid>
              <a:tr h="612068">
                <a:tc rowSpan="6">
                  <a:txBody>
                    <a:bodyPr/>
                    <a:lstStyle/>
                    <a:p>
                      <a:pPr algn="ctr"/>
                      <a:r>
                        <a:rPr kumimoji="1" lang="ja-JP" altLang="en-US" sz="11500" baseline="0" smtClean="0">
                          <a:solidFill>
                            <a:schemeClr val="tx1"/>
                          </a:solidFill>
                        </a:rPr>
                        <a:t>基礎</a:t>
                      </a:r>
                      <a:endParaRPr kumimoji="1" lang="ja-JP" altLang="en-US" sz="11500" baseline="0">
                        <a:solidFill>
                          <a:schemeClr val="tx1"/>
                        </a:solidFill>
                      </a:endParaRPr>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mtClean="0">
                          <a:solidFill>
                            <a:schemeClr val="tx1"/>
                          </a:solidFill>
                        </a:rPr>
                        <a:t>アカデミック・スキル</a:t>
                      </a:r>
                      <a:endParaRPr kumimoji="1" lang="ja-JP" alt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2800" smtClean="0">
                          <a:solidFill>
                            <a:schemeClr val="tx1"/>
                          </a:solidFill>
                        </a:rPr>
                        <a:t>６</a:t>
                      </a:r>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892710"/>
                  </a:ext>
                </a:extLst>
              </a:tr>
              <a:tr h="61206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mtClean="0"/>
                        <a:t>情報リテラシー</a:t>
                      </a:r>
                      <a:r>
                        <a:rPr kumimoji="1" lang="en-US" altLang="ja-JP" smtClean="0"/>
                        <a:t>A/B</a:t>
                      </a:r>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0354585"/>
                  </a:ext>
                </a:extLst>
              </a:tr>
              <a:tr h="61206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mtClean="0"/>
                        <a:t>経済学入門</a:t>
                      </a:r>
                      <a:r>
                        <a:rPr kumimoji="1" lang="en-US" altLang="ja-JP" smtClean="0"/>
                        <a:t>(</a:t>
                      </a:r>
                      <a:r>
                        <a:rPr kumimoji="1" lang="ja-JP" altLang="en-US" smtClean="0"/>
                        <a:t>現代経済学</a:t>
                      </a:r>
                      <a:r>
                        <a:rPr kumimoji="1" lang="en-US" altLang="ja-JP" smtClean="0"/>
                        <a:t>)</a:t>
                      </a:r>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r>
                        <a:rPr kumimoji="1" lang="ja-JP" altLang="en-US" sz="2800" smtClean="0">
                          <a:solidFill>
                            <a:srgbClr val="FF0000"/>
                          </a:solidFill>
                        </a:rPr>
                        <a:t>２</a:t>
                      </a:r>
                      <a:r>
                        <a:rPr kumimoji="1" lang="ja-JP" altLang="en-US" sz="2800" smtClean="0"/>
                        <a:t>以上</a:t>
                      </a:r>
                      <a:endParaRPr kumimoji="1" lang="ja-JP" altLang="en-US" sz="28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r>
                        <a:rPr kumimoji="1" lang="ja-JP" altLang="en-US" sz="2800" smtClean="0">
                          <a:solidFill>
                            <a:srgbClr val="FF0000"/>
                          </a:solidFill>
                        </a:rPr>
                        <a:t>１０</a:t>
                      </a:r>
                      <a:endParaRPr kumimoji="1" lang="ja-JP" altLang="en-US" sz="280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89775516"/>
                  </a:ext>
                </a:extLst>
              </a:tr>
              <a:tr h="61206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mtClean="0"/>
                        <a:t>経済学入門</a:t>
                      </a:r>
                      <a:r>
                        <a:rPr kumimoji="1" lang="en-US" altLang="ja-JP" smtClean="0"/>
                        <a:t>(</a:t>
                      </a:r>
                      <a:r>
                        <a:rPr kumimoji="1" lang="ja-JP" altLang="en-US" smtClean="0"/>
                        <a:t>ｸﾞﾛｰﾊﾞﾙ経済</a:t>
                      </a:r>
                      <a:r>
                        <a:rPr kumimoji="1" lang="en-US" altLang="ja-JP" smtClean="0"/>
                        <a:t>)</a:t>
                      </a:r>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2240744"/>
                  </a:ext>
                </a:extLst>
              </a:tr>
              <a:tr h="61206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mtClean="0"/>
                        <a:t>統計入門</a:t>
                      </a:r>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84757799"/>
                  </a:ext>
                </a:extLst>
              </a:tr>
              <a:tr h="612068">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mtClean="0"/>
                        <a:t>国際関係入門　他</a:t>
                      </a:r>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20585867"/>
                  </a:ext>
                </a:extLst>
              </a:tr>
            </a:tbl>
          </a:graphicData>
        </a:graphic>
      </p:graphicFrame>
      <p:sp>
        <p:nvSpPr>
          <p:cNvPr id="5" name="四角形吹き出し 4"/>
          <p:cNvSpPr/>
          <p:nvPr/>
        </p:nvSpPr>
        <p:spPr bwMode="auto">
          <a:xfrm>
            <a:off x="7291631" y="4422068"/>
            <a:ext cx="1382052" cy="1584176"/>
          </a:xfrm>
          <a:prstGeom prst="wedgeRectCallout">
            <a:avLst>
              <a:gd name="adj1" fmla="val -157896"/>
              <a:gd name="adj2" fmla="val -3351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r>
              <a:rPr kumimoji="0" lang="ja-JP" altLang="en-US" sz="2400" b="0" i="0" u="none" strike="noStrike" cap="none" normalizeH="0" baseline="0" smtClean="0">
                <a:ln>
                  <a:noFill/>
                </a:ln>
                <a:solidFill>
                  <a:schemeClr val="tx1"/>
                </a:solidFill>
                <a:effectLst/>
                <a:latin typeface="Times New Roman" pitchFamily="18" charset="0"/>
              </a:rPr>
              <a:t>３科目取れば６単位．あとは４単位</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en-US" altLang="ja-JP" smtClean="0"/>
              <a:t>1</a:t>
            </a:r>
            <a:r>
              <a:rPr lang="ja-JP" altLang="en-US" smtClean="0"/>
              <a:t>年次の勉強</a:t>
            </a:r>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kumimoji="1" lang="ja-JP" altLang="en-US"/>
              <a:t>経済学入門</a:t>
            </a:r>
            <a:r>
              <a:rPr kumimoji="1" lang="en-US" altLang="ja-JP"/>
              <a:t>(</a:t>
            </a:r>
            <a:r>
              <a:rPr kumimoji="1" lang="ja-JP" altLang="en-US"/>
              <a:t>現代経済学</a:t>
            </a:r>
            <a:r>
              <a:rPr kumimoji="1" lang="en-US" altLang="ja-JP"/>
              <a:t>),</a:t>
            </a:r>
            <a:r>
              <a:rPr kumimoji="1" lang="ja-JP" altLang="en-US"/>
              <a:t>経済学入門</a:t>
            </a:r>
            <a:r>
              <a:rPr kumimoji="1" lang="en-US" altLang="ja-JP" smtClean="0"/>
              <a:t>(</a:t>
            </a:r>
            <a:r>
              <a:rPr kumimoji="1" lang="ja-JP" altLang="en-US" smtClean="0"/>
              <a:t>ｸﾞﾛｰﾊﾞﾙ経済</a:t>
            </a:r>
            <a:r>
              <a:rPr kumimoji="1" lang="en-US" altLang="ja-JP"/>
              <a:t>), </a:t>
            </a:r>
            <a:r>
              <a:rPr kumimoji="1" lang="ja-JP" altLang="en-US"/>
              <a:t>統計</a:t>
            </a:r>
            <a:r>
              <a:rPr kumimoji="1" lang="ja-JP" altLang="en-US" smtClean="0"/>
              <a:t>入門に再履クラスがある理由は要件のため</a:t>
            </a:r>
            <a:endParaRPr kumimoji="1" lang="en-US" altLang="ja-JP" smtClean="0"/>
          </a:p>
          <a:p>
            <a:pPr>
              <a:lnSpc>
                <a:spcPct val="130000"/>
              </a:lnSpc>
              <a:defRPr/>
            </a:pPr>
            <a:r>
              <a:rPr kumimoji="1" lang="ja-JP" altLang="en-US" smtClean="0"/>
              <a:t>入門科目が重複して何回も基礎が学べる</a:t>
            </a:r>
            <a:endParaRPr kumimoji="1" lang="en-US" altLang="ja-JP"/>
          </a:p>
          <a:p>
            <a:pPr>
              <a:lnSpc>
                <a:spcPct val="130000"/>
              </a:lnSpc>
              <a:defRPr/>
            </a:pPr>
            <a:r>
              <a:rPr kumimoji="1" lang="ja-JP" altLang="en-US" smtClean="0"/>
              <a:t>経済学入門（現，グ），ミクロ経済学</a:t>
            </a:r>
            <a:r>
              <a:rPr kumimoji="1" lang="en-US" altLang="ja-JP" smtClean="0"/>
              <a:t>I</a:t>
            </a:r>
            <a:r>
              <a:rPr kumimoji="1" lang="ja-JP" altLang="en-US" smtClean="0"/>
              <a:t>，マクロ経済学</a:t>
            </a:r>
            <a:r>
              <a:rPr kumimoji="1" lang="en-US" altLang="ja-JP" smtClean="0"/>
              <a:t>I</a:t>
            </a:r>
            <a:r>
              <a:rPr kumimoji="1" lang="ja-JP" altLang="en-US" smtClean="0"/>
              <a:t>，統計入門を履修して経済学の基礎を確固に</a:t>
            </a:r>
            <a:endParaRPr kumimoji="1" lang="en-US" altLang="ja-JP" smtClean="0"/>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4</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ゼミナール</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kumimoji="1" lang="ja-JP" altLang="en-US" smtClean="0"/>
              <a:t>ゼミナール教育は大学教育の中心</a:t>
            </a:r>
            <a:endParaRPr kumimoji="1" lang="en-US" altLang="ja-JP" smtClean="0"/>
          </a:p>
          <a:p>
            <a:pPr>
              <a:lnSpc>
                <a:spcPct val="130000"/>
              </a:lnSpc>
              <a:defRPr/>
            </a:pPr>
            <a:r>
              <a:rPr kumimoji="1" lang="ja-JP" altLang="en-US" smtClean="0"/>
              <a:t>単位</a:t>
            </a:r>
            <a:r>
              <a:rPr kumimoji="1" lang="ja-JP" altLang="en-US"/>
              <a:t>数</a:t>
            </a:r>
            <a:r>
              <a:rPr kumimoji="1" lang="ja-JP" altLang="en-US" smtClean="0"/>
              <a:t>の大きな要件</a:t>
            </a:r>
            <a:endParaRPr kumimoji="1" lang="en-US" altLang="ja-JP" smtClean="0"/>
          </a:p>
          <a:p>
            <a:pPr>
              <a:lnSpc>
                <a:spcPct val="130000"/>
              </a:lnSpc>
              <a:defRPr/>
            </a:pPr>
            <a:endParaRPr kumimoji="1" lang="en-US" altLang="ja-JP" smtClean="0"/>
          </a:p>
          <a:p>
            <a:pPr>
              <a:lnSpc>
                <a:spcPct val="130000"/>
              </a:lnSpc>
              <a:defRPr/>
            </a:pPr>
            <a:r>
              <a:rPr kumimoji="1" lang="ja-JP" altLang="en-US" smtClean="0"/>
              <a:t>２年ゼミナールの</a:t>
            </a:r>
            <a:r>
              <a:rPr kumimoji="1" lang="ja-JP" altLang="en-US"/>
              <a:t>選考</a:t>
            </a:r>
            <a:r>
              <a:rPr kumimoji="1" lang="ja-JP" altLang="en-US" smtClean="0"/>
              <a:t>は１年次の秋にある！</a:t>
            </a:r>
            <a:endParaRPr kumimoji="1" lang="en-US" altLang="ja-JP" smtClean="0"/>
          </a:p>
          <a:p>
            <a:pPr>
              <a:lnSpc>
                <a:spcPct val="130000"/>
              </a:lnSpc>
              <a:defRPr/>
            </a:pPr>
            <a:r>
              <a:rPr lang="ja-JP" altLang="en-US"/>
              <a:t>殆どの学生が２，３，４年次にゼミナールを履修</a:t>
            </a:r>
            <a:r>
              <a:rPr lang="ja-JP" altLang="en-US" smtClean="0"/>
              <a:t>する</a:t>
            </a:r>
            <a:endParaRPr lang="en-US" altLang="ja-JP" smtClean="0"/>
          </a:p>
          <a:p>
            <a:pPr>
              <a:lnSpc>
                <a:spcPct val="130000"/>
              </a:lnSpc>
              <a:defRPr/>
            </a:pPr>
            <a:r>
              <a:rPr lang="ja-JP" altLang="en-US"/>
              <a:t>ゼミナールで先生から直に教わりゼミ生と交流</a:t>
            </a:r>
            <a:endParaRPr lang="en-US" altLang="ja-JP"/>
          </a:p>
          <a:p>
            <a:pPr>
              <a:lnSpc>
                <a:spcPct val="130000"/>
              </a:lnSpc>
              <a:defRPr/>
            </a:pPr>
            <a:r>
              <a:rPr lang="ja-JP" altLang="en-US" smtClean="0"/>
              <a:t>３年次から商</a:t>
            </a:r>
            <a:r>
              <a:rPr lang="ja-JP" altLang="en-US"/>
              <a:t>学部のゼミナールも取って</a:t>
            </a:r>
            <a:r>
              <a:rPr lang="ja-JP" altLang="en-US" smtClean="0"/>
              <a:t>よい</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5</a:t>
            </a:fld>
            <a:endParaRPr lang="en-US" altLang="ja-JP" sz="1400" smtClean="0">
              <a:latin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98344364"/>
              </p:ext>
            </p:extLst>
          </p:nvPr>
        </p:nvGraphicFramePr>
        <p:xfrm>
          <a:off x="1263576" y="2513856"/>
          <a:ext cx="7492752" cy="792480"/>
        </p:xfrm>
        <a:graphic>
          <a:graphicData uri="http://schemas.openxmlformats.org/drawingml/2006/table">
            <a:tbl>
              <a:tblPr firstRow="1" bandRow="1">
                <a:tableStyleId>{5C22544A-7EE6-4342-B048-85BDC9FD1C3A}</a:tableStyleId>
              </a:tblPr>
              <a:tblGrid>
                <a:gridCol w="1912481">
                  <a:extLst>
                    <a:ext uri="{9D8B030D-6E8A-4147-A177-3AD203B41FA5}">
                      <a16:colId xmlns:a16="http://schemas.microsoft.com/office/drawing/2014/main" val="2303376037"/>
                    </a:ext>
                  </a:extLst>
                </a:gridCol>
                <a:gridCol w="3082687">
                  <a:extLst>
                    <a:ext uri="{9D8B030D-6E8A-4147-A177-3AD203B41FA5}">
                      <a16:colId xmlns:a16="http://schemas.microsoft.com/office/drawing/2014/main" val="4124881143"/>
                    </a:ext>
                  </a:extLst>
                </a:gridCol>
                <a:gridCol w="2497584">
                  <a:extLst>
                    <a:ext uri="{9D8B030D-6E8A-4147-A177-3AD203B41FA5}">
                      <a16:colId xmlns:a16="http://schemas.microsoft.com/office/drawing/2014/main" val="33879122"/>
                    </a:ext>
                  </a:extLst>
                </a:gridCol>
              </a:tblGrid>
              <a:tr h="370840">
                <a:tc>
                  <a:txBody>
                    <a:bodyPr/>
                    <a:lstStyle/>
                    <a:p>
                      <a:pPr algn="ctr"/>
                      <a:r>
                        <a:rPr kumimoji="1" lang="ja-JP" altLang="en-US" sz="2800" smtClean="0">
                          <a:solidFill>
                            <a:schemeClr val="tx1"/>
                          </a:solidFill>
                        </a:rPr>
                        <a:t>演習</a:t>
                      </a:r>
                      <a:endParaRPr kumimoji="1" lang="en-US" altLang="ja-JP" sz="2800" smtClean="0">
                        <a:solidFill>
                          <a:schemeClr val="tx1"/>
                        </a:solidFill>
                      </a:endParaRPr>
                    </a:p>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800" smtClean="0">
                          <a:solidFill>
                            <a:schemeClr val="tx1"/>
                          </a:solidFill>
                        </a:rPr>
                        <a:t>２年ゼミナール　他</a:t>
                      </a:r>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800" smtClean="0">
                          <a:solidFill>
                            <a:srgbClr val="FF0000"/>
                          </a:solidFill>
                        </a:rPr>
                        <a:t>８</a:t>
                      </a:r>
                      <a:r>
                        <a:rPr kumimoji="1" lang="ja-JP" altLang="en-US" sz="2800" smtClean="0">
                          <a:solidFill>
                            <a:schemeClr val="tx1"/>
                          </a:solidFill>
                        </a:rPr>
                        <a:t>以上</a:t>
                      </a:r>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6329367"/>
                  </a:ext>
                </a:extLst>
              </a:tr>
            </a:tbl>
          </a:graphicData>
        </a:graphic>
      </p:graphicFrame>
    </p:spTree>
    <p:extLst>
      <p:ext uri="{BB962C8B-B14F-4D97-AF65-F5344CB8AC3E}">
        <p14:creationId xmlns:p14="http://schemas.microsoft.com/office/powerpoint/2010/main" val="98585443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a:t>ゼミナール</a:t>
            </a:r>
            <a:r>
              <a:rPr lang="ja-JP" altLang="en-US" smtClean="0"/>
              <a:t>の</a:t>
            </a:r>
            <a:r>
              <a:rPr lang="ja-JP" altLang="en-US"/>
              <a:t>履修</a:t>
            </a:r>
            <a:endParaRPr lang="ja-JP" altLang="en-US" smtClean="0"/>
          </a:p>
        </p:txBody>
      </p:sp>
      <p:sp>
        <p:nvSpPr>
          <p:cNvPr id="180227" name="Rectangle 3"/>
          <p:cNvSpPr>
            <a:spLocks noGrp="1" noChangeArrowheads="1"/>
          </p:cNvSpPr>
          <p:nvPr>
            <p:ph type="body" idx="1"/>
          </p:nvPr>
        </p:nvSpPr>
        <p:spPr>
          <a:xfrm>
            <a:off x="400050" y="989013"/>
            <a:ext cx="9537700" cy="5940425"/>
          </a:xfrm>
        </p:spPr>
        <p:txBody>
          <a:bodyPr/>
          <a:lstStyle/>
          <a:p>
            <a:pPr>
              <a:lnSpc>
                <a:spcPct val="130000"/>
              </a:lnSpc>
              <a:defRPr/>
            </a:pPr>
            <a:r>
              <a:rPr lang="ja-JP" altLang="en-US"/>
              <a:t>ゼミ選考ではエントリーシートと成績表を持参</a:t>
            </a:r>
            <a:endParaRPr lang="en-US" altLang="ja-JP"/>
          </a:p>
          <a:p>
            <a:pPr>
              <a:lnSpc>
                <a:spcPct val="130000"/>
              </a:lnSpc>
              <a:defRPr/>
            </a:pPr>
            <a:r>
              <a:rPr lang="ja-JP" altLang="en-US" smtClean="0"/>
              <a:t>１年前期で経済学</a:t>
            </a:r>
            <a:r>
              <a:rPr lang="ja-JP" altLang="en-US"/>
              <a:t>を学ぶ必要がある</a:t>
            </a:r>
            <a:endParaRPr lang="en-US" altLang="ja-JP"/>
          </a:p>
          <a:p>
            <a:pPr>
              <a:lnSpc>
                <a:spcPct val="130000"/>
              </a:lnSpc>
              <a:defRPr/>
            </a:pPr>
            <a:r>
              <a:rPr lang="ja-JP" altLang="en-US"/>
              <a:t>成績もそろえる必要が</a:t>
            </a:r>
            <a:r>
              <a:rPr lang="ja-JP" altLang="en-US" smtClean="0"/>
              <a:t>ある</a:t>
            </a:r>
            <a:r>
              <a:rPr lang="ja-JP" altLang="en-US"/>
              <a:t>．</a:t>
            </a:r>
            <a:r>
              <a:rPr lang="ja-JP" altLang="en-US" smtClean="0"/>
              <a:t>学年でゼミ変更可能</a:t>
            </a:r>
            <a:endParaRPr lang="en-US" altLang="ja-JP" smtClean="0"/>
          </a:p>
          <a:p>
            <a:pPr>
              <a:lnSpc>
                <a:spcPct val="130000"/>
              </a:lnSpc>
              <a:defRPr/>
            </a:pPr>
            <a:r>
              <a:rPr lang="ja-JP" altLang="en-US" smtClean="0"/>
              <a:t>真面目なゼミナールは卒業論文を書き，単位認定</a:t>
            </a:r>
            <a:endParaRPr lang="en-US" altLang="ja-JP" smtClean="0"/>
          </a:p>
          <a:p>
            <a:pPr>
              <a:lnSpc>
                <a:spcPct val="130000"/>
              </a:lnSpc>
              <a:defRPr/>
            </a:pPr>
            <a:r>
              <a:rPr kumimoji="1" lang="ja-JP" altLang="en-US" smtClean="0"/>
              <a:t>２年</a:t>
            </a:r>
            <a:r>
              <a:rPr kumimoji="1" lang="ja-JP" altLang="en-US"/>
              <a:t>ゼミナール（４），</a:t>
            </a:r>
            <a:r>
              <a:rPr kumimoji="1" lang="en-US" altLang="ja-JP"/>
              <a:t>3</a:t>
            </a:r>
            <a:r>
              <a:rPr kumimoji="1" lang="ja-JP" altLang="en-US"/>
              <a:t>年ゼミナール（４），</a:t>
            </a:r>
            <a:r>
              <a:rPr kumimoji="1" lang="en-US" altLang="ja-JP"/>
              <a:t>4</a:t>
            </a:r>
            <a:r>
              <a:rPr kumimoji="1" lang="ja-JP" altLang="en-US"/>
              <a:t>年ゼミナール（４），ゼミナール論文（４）</a:t>
            </a:r>
            <a:r>
              <a:rPr kumimoji="1" lang="ja-JP" altLang="en-US" smtClean="0"/>
              <a:t>，</a:t>
            </a:r>
            <a:endParaRPr kumimoji="1" lang="en-US" altLang="ja-JP" smtClean="0"/>
          </a:p>
          <a:p>
            <a:pPr marL="0" indent="0">
              <a:lnSpc>
                <a:spcPct val="130000"/>
              </a:lnSpc>
              <a:buNone/>
              <a:defRPr/>
            </a:pPr>
            <a:r>
              <a:rPr kumimoji="1" lang="ja-JP" altLang="en-US"/>
              <a:t>　</a:t>
            </a:r>
            <a:r>
              <a:rPr kumimoji="1" lang="ja-JP" altLang="en-US" smtClean="0"/>
              <a:t>基礎外書</a:t>
            </a:r>
            <a:r>
              <a:rPr kumimoji="1" lang="ja-JP" altLang="en-US"/>
              <a:t>講</a:t>
            </a:r>
            <a:r>
              <a:rPr kumimoji="1" lang="ja-JP" altLang="en-US" smtClean="0"/>
              <a:t>読</a:t>
            </a:r>
            <a:r>
              <a:rPr kumimoji="1" lang="en-US" altLang="ja-JP" smtClean="0"/>
              <a:t>A/B(2/2</a:t>
            </a:r>
            <a:r>
              <a:rPr kumimoji="1" lang="en-US" altLang="ja-JP"/>
              <a:t>)</a:t>
            </a:r>
            <a:r>
              <a:rPr kumimoji="1" lang="ja-JP" altLang="en-US"/>
              <a:t>，</a:t>
            </a:r>
            <a:r>
              <a:rPr kumimoji="1" lang="ja-JP" altLang="en-US" smtClean="0"/>
              <a:t>外書講読</a:t>
            </a:r>
            <a:r>
              <a:rPr kumimoji="1" lang="en-US" altLang="ja-JP" smtClean="0"/>
              <a:t>A/B(2/2</a:t>
            </a:r>
            <a:r>
              <a:rPr kumimoji="1" lang="en-US" altLang="ja-JP" smtClean="0"/>
              <a:t>)</a:t>
            </a:r>
          </a:p>
          <a:p>
            <a:pPr>
              <a:lnSpc>
                <a:spcPct val="130000"/>
              </a:lnSpc>
              <a:defRPr/>
            </a:pPr>
            <a:r>
              <a:rPr kumimoji="1" lang="ja-JP" altLang="en-US" smtClean="0"/>
              <a:t>外書購読を履修してゼミナールを未履修も可能</a:t>
            </a:r>
            <a:endParaRPr kumimoji="1" lang="en-US" altLang="ja-JP" smtClean="0"/>
          </a:p>
          <a:p>
            <a:pPr>
              <a:lnSpc>
                <a:spcPct val="130000"/>
              </a:lnSpc>
              <a:defRPr/>
            </a:pPr>
            <a:endParaRPr kumimoji="1" lang="en-US" altLang="ja-JP" smtClean="0"/>
          </a:p>
          <a:p>
            <a:pPr>
              <a:lnSpc>
                <a:spcPct val="130000"/>
              </a:lnSpc>
              <a:defRPr/>
            </a:pP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6</a:t>
            </a:fld>
            <a:endParaRPr lang="en-US" altLang="ja-JP" sz="1400" smtClean="0">
              <a:latin typeface="Times New Roman" panose="02020603050405020304" pitchFamily="18" charset="0"/>
            </a:endParaRPr>
          </a:p>
        </p:txBody>
      </p:sp>
    </p:spTree>
    <p:extLst>
      <p:ext uri="{BB962C8B-B14F-4D97-AF65-F5344CB8AC3E}">
        <p14:creationId xmlns:p14="http://schemas.microsoft.com/office/powerpoint/2010/main" val="403256264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126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11268" name="Rectangle 2"/>
          <p:cNvSpPr>
            <a:spLocks noGrp="1" noChangeArrowheads="1"/>
          </p:cNvSpPr>
          <p:nvPr>
            <p:ph type="title"/>
          </p:nvPr>
        </p:nvSpPr>
        <p:spPr>
          <a:xfrm>
            <a:off x="762000" y="-269875"/>
            <a:ext cx="7634288" cy="1778000"/>
          </a:xfrm>
        </p:spPr>
        <p:txBody>
          <a:bodyPr/>
          <a:lstStyle/>
          <a:p>
            <a:r>
              <a:rPr lang="ja-JP" altLang="en-US" smtClean="0"/>
              <a:t>学科</a:t>
            </a:r>
            <a:r>
              <a:rPr lang="ja-JP" altLang="en-US"/>
              <a:t>科目</a:t>
            </a:r>
            <a:endParaRPr lang="ja-JP" altLang="en-US" smtClean="0"/>
          </a:p>
        </p:txBody>
      </p:sp>
      <p:sp>
        <p:nvSpPr>
          <p:cNvPr id="180227" name="Rectangle 3"/>
          <p:cNvSpPr>
            <a:spLocks noGrp="1" noChangeArrowheads="1"/>
          </p:cNvSpPr>
          <p:nvPr>
            <p:ph type="body" idx="1"/>
          </p:nvPr>
        </p:nvSpPr>
        <p:spPr>
          <a:xfrm>
            <a:off x="400050" y="989013"/>
            <a:ext cx="9612000" cy="5940425"/>
          </a:xfrm>
        </p:spPr>
        <p:txBody>
          <a:bodyPr/>
          <a:lstStyle/>
          <a:p>
            <a:pPr>
              <a:lnSpc>
                <a:spcPct val="130000"/>
              </a:lnSpc>
              <a:defRPr/>
            </a:pPr>
            <a:r>
              <a:rPr kumimoji="1" lang="ja-JP" altLang="en-US" smtClean="0"/>
              <a:t>ミクロ経済学</a:t>
            </a:r>
            <a:r>
              <a:rPr kumimoji="1" lang="en-US" altLang="ja-JP" smtClean="0"/>
              <a:t>I</a:t>
            </a:r>
            <a:r>
              <a:rPr kumimoji="1" lang="ja-JP" altLang="en-US" smtClean="0"/>
              <a:t>とマクロ経済学</a:t>
            </a:r>
            <a:r>
              <a:rPr kumimoji="1" lang="en-US" altLang="ja-JP" smtClean="0"/>
              <a:t>I</a:t>
            </a:r>
            <a:r>
              <a:rPr kumimoji="1" lang="ja-JP" altLang="en-US" smtClean="0"/>
              <a:t>の単位を取る</a:t>
            </a:r>
            <a:endParaRPr kumimoji="1" lang="en-US" altLang="ja-JP" smtClean="0"/>
          </a:p>
          <a:p>
            <a:pPr>
              <a:lnSpc>
                <a:spcPct val="130000"/>
              </a:lnSpc>
              <a:defRPr/>
            </a:pPr>
            <a:endParaRPr kumimoji="1" lang="en-US" altLang="ja-JP" smtClean="0"/>
          </a:p>
          <a:p>
            <a:pPr>
              <a:lnSpc>
                <a:spcPct val="130000"/>
              </a:lnSpc>
              <a:defRPr/>
            </a:pPr>
            <a:endParaRPr kumimoji="1" lang="en-US" altLang="ja-JP"/>
          </a:p>
          <a:p>
            <a:pPr>
              <a:lnSpc>
                <a:spcPct val="130000"/>
              </a:lnSpc>
              <a:defRPr/>
            </a:pPr>
            <a:endParaRPr kumimoji="1" lang="en-US" altLang="ja-JP" smtClean="0"/>
          </a:p>
          <a:p>
            <a:pPr>
              <a:lnSpc>
                <a:spcPct val="130000"/>
              </a:lnSpc>
              <a:defRPr/>
            </a:pPr>
            <a:endParaRPr kumimoji="1" lang="en-US" altLang="ja-JP" smtClean="0"/>
          </a:p>
          <a:p>
            <a:pPr>
              <a:lnSpc>
                <a:spcPct val="130000"/>
              </a:lnSpc>
              <a:defRPr/>
            </a:pPr>
            <a:r>
              <a:rPr kumimoji="1" lang="ja-JP" altLang="en-US" smtClean="0"/>
              <a:t>４単位の他にミクロ経済学</a:t>
            </a:r>
            <a:r>
              <a:rPr kumimoji="1" lang="en-US" altLang="ja-JP" u="sng" smtClean="0">
                <a:solidFill>
                  <a:srgbClr val="FF0000"/>
                </a:solidFill>
              </a:rPr>
              <a:t>II</a:t>
            </a:r>
            <a:r>
              <a:rPr kumimoji="1" lang="ja-JP" altLang="en-US" smtClean="0"/>
              <a:t>とマクロ経済学</a:t>
            </a:r>
            <a:r>
              <a:rPr kumimoji="1" lang="en-US" altLang="ja-JP" u="sng" smtClean="0">
                <a:solidFill>
                  <a:srgbClr val="FF0000"/>
                </a:solidFill>
              </a:rPr>
              <a:t>II</a:t>
            </a:r>
            <a:r>
              <a:rPr kumimoji="1" lang="ja-JP" altLang="en-US" smtClean="0"/>
              <a:t>を取る．ミクロとマクロは基本理論は難しい！</a:t>
            </a:r>
            <a:endParaRPr kumimoji="1" lang="en-US" altLang="ja-JP" smtClean="0"/>
          </a:p>
          <a:p>
            <a:pPr>
              <a:lnSpc>
                <a:spcPct val="130000"/>
              </a:lnSpc>
              <a:defRPr/>
            </a:pPr>
            <a:r>
              <a:rPr kumimoji="1" lang="ja-JP" altLang="en-US" smtClean="0"/>
              <a:t>そうするば</a:t>
            </a:r>
            <a:r>
              <a:rPr kumimoji="1" lang="ja-JP" altLang="en-US" smtClean="0">
                <a:solidFill>
                  <a:srgbClr val="FF0000"/>
                </a:solidFill>
              </a:rPr>
              <a:t>８</a:t>
            </a:r>
            <a:r>
              <a:rPr kumimoji="1" lang="ja-JP" altLang="en-US" smtClean="0"/>
              <a:t>単位．あと</a:t>
            </a:r>
            <a:r>
              <a:rPr kumimoji="1" lang="ja-JP" altLang="en-US" smtClean="0">
                <a:solidFill>
                  <a:srgbClr val="FF0000"/>
                </a:solidFill>
              </a:rPr>
              <a:t>４</a:t>
            </a:r>
            <a:r>
              <a:rPr kumimoji="1" lang="ja-JP" altLang="en-US" smtClean="0"/>
              <a:t>単位</a:t>
            </a:r>
            <a:endParaRPr lang="en-US" altLang="ja-JP" smtClean="0"/>
          </a:p>
        </p:txBody>
      </p:sp>
      <p:sp>
        <p:nvSpPr>
          <p:cNvPr id="11270"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7DF5221C-DC8C-4FF0-85F1-D7F1D31D749C}" type="slidenum">
              <a:rPr lang="ja-JP" altLang="en-US" sz="1400" smtClean="0">
                <a:latin typeface="Times New Roman" panose="02020603050405020304" pitchFamily="18" charset="0"/>
              </a:rPr>
              <a:pPr>
                <a:spcBef>
                  <a:spcPct val="0"/>
                </a:spcBef>
                <a:buFontTx/>
                <a:buNone/>
              </a:pPr>
              <a:t>7</a:t>
            </a:fld>
            <a:endParaRPr lang="en-US" altLang="ja-JP" sz="1400" smtClean="0">
              <a:latin typeface="Times New Roman" panose="02020603050405020304" pitchFamily="18" charset="0"/>
            </a:endParaRPr>
          </a:p>
        </p:txBody>
      </p:sp>
      <p:graphicFrame>
        <p:nvGraphicFramePr>
          <p:cNvPr id="2" name="表 1"/>
          <p:cNvGraphicFramePr>
            <a:graphicFrameLocks noGrp="1"/>
          </p:cNvGraphicFramePr>
          <p:nvPr>
            <p:extLst>
              <p:ext uri="{D42A27DB-BD31-4B8C-83A1-F6EECF244321}">
                <p14:modId xmlns:p14="http://schemas.microsoft.com/office/powerpoint/2010/main" val="2500698855"/>
              </p:ext>
            </p:extLst>
          </p:nvPr>
        </p:nvGraphicFramePr>
        <p:xfrm>
          <a:off x="1191568" y="1793776"/>
          <a:ext cx="7760859" cy="2682240"/>
        </p:xfrm>
        <a:graphic>
          <a:graphicData uri="http://schemas.openxmlformats.org/drawingml/2006/table">
            <a:tbl>
              <a:tblPr firstRow="1" bandRow="1">
                <a:tableStyleId>{5C22544A-7EE6-4342-B048-85BDC9FD1C3A}</a:tableStyleId>
              </a:tblPr>
              <a:tblGrid>
                <a:gridCol w="720080">
                  <a:extLst>
                    <a:ext uri="{9D8B030D-6E8A-4147-A177-3AD203B41FA5}">
                      <a16:colId xmlns:a16="http://schemas.microsoft.com/office/drawing/2014/main" val="2303376037"/>
                    </a:ext>
                  </a:extLst>
                </a:gridCol>
                <a:gridCol w="4453825">
                  <a:extLst>
                    <a:ext uri="{9D8B030D-6E8A-4147-A177-3AD203B41FA5}">
                      <a16:colId xmlns:a16="http://schemas.microsoft.com/office/drawing/2014/main" val="4124881143"/>
                    </a:ext>
                  </a:extLst>
                </a:gridCol>
                <a:gridCol w="1522839">
                  <a:extLst>
                    <a:ext uri="{9D8B030D-6E8A-4147-A177-3AD203B41FA5}">
                      <a16:colId xmlns:a16="http://schemas.microsoft.com/office/drawing/2014/main" val="33879122"/>
                    </a:ext>
                  </a:extLst>
                </a:gridCol>
                <a:gridCol w="1064115">
                  <a:extLst>
                    <a:ext uri="{9D8B030D-6E8A-4147-A177-3AD203B41FA5}">
                      <a16:colId xmlns:a16="http://schemas.microsoft.com/office/drawing/2014/main" val="1951052798"/>
                    </a:ext>
                  </a:extLst>
                </a:gridCol>
              </a:tblGrid>
              <a:tr h="664944">
                <a:tc rowSpan="2">
                  <a:txBody>
                    <a:bodyPr/>
                    <a:lstStyle/>
                    <a:p>
                      <a:pPr algn="ctr"/>
                      <a:r>
                        <a:rPr kumimoji="1" lang="ja-JP" altLang="en-US" sz="2800" smtClean="0">
                          <a:solidFill>
                            <a:schemeClr val="tx1"/>
                          </a:solidFill>
                        </a:rPr>
                        <a:t>学科専門</a:t>
                      </a:r>
                      <a:endParaRPr kumimoji="1" lang="en-US" altLang="ja-JP" sz="2800" smtClean="0">
                        <a:solidFill>
                          <a:schemeClr val="tx1"/>
                        </a:solidFill>
                      </a:endParaRPr>
                    </a:p>
                    <a:p>
                      <a:endParaRPr kumimoji="1" lang="ja-JP" altLang="en-US"/>
                    </a:p>
                  </a:txBody>
                  <a:tcPr vert="eaVert">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2800" smtClean="0">
                          <a:solidFill>
                            <a:schemeClr val="tx1"/>
                          </a:solidFill>
                        </a:rPr>
                        <a:t>[1]</a:t>
                      </a:r>
                      <a:r>
                        <a:rPr kumimoji="1" lang="ja-JP" altLang="en-US" sz="2800" smtClean="0">
                          <a:solidFill>
                            <a:schemeClr val="tx1"/>
                          </a:solidFill>
                        </a:rPr>
                        <a:t>経済の基礎理論</a:t>
                      </a:r>
                      <a:endParaRPr kumimoji="1" lang="en-US" altLang="ja-JP" sz="2800" smtClean="0">
                        <a:solidFill>
                          <a:schemeClr val="tx1"/>
                        </a:solidFill>
                      </a:endParaRPr>
                    </a:p>
                    <a:p>
                      <a:r>
                        <a:rPr kumimoji="1" lang="ja-JP" altLang="en-US" sz="2400" smtClean="0">
                          <a:solidFill>
                            <a:schemeClr val="tx1"/>
                          </a:solidFill>
                        </a:rPr>
                        <a:t>         ミクロ経済学</a:t>
                      </a:r>
                      <a:r>
                        <a:rPr kumimoji="1" lang="en-US" altLang="ja-JP" sz="2400" smtClean="0">
                          <a:solidFill>
                            <a:schemeClr val="tx1"/>
                          </a:solidFill>
                        </a:rPr>
                        <a:t>I,</a:t>
                      </a:r>
                      <a:r>
                        <a:rPr kumimoji="1" lang="en-US" altLang="ja-JP" sz="2400" baseline="0" smtClean="0">
                          <a:solidFill>
                            <a:schemeClr val="tx1"/>
                          </a:solidFill>
                        </a:rPr>
                        <a:t> </a:t>
                      </a:r>
                      <a:r>
                        <a:rPr kumimoji="1" lang="ja-JP" altLang="en-US" sz="2400" smtClean="0">
                          <a:solidFill>
                            <a:schemeClr val="tx1"/>
                          </a:solidFill>
                        </a:rPr>
                        <a:t>マクロ経済学</a:t>
                      </a:r>
                      <a:r>
                        <a:rPr kumimoji="1" lang="en-US" altLang="ja-JP" sz="2400" smtClean="0">
                          <a:solidFill>
                            <a:schemeClr val="tx1"/>
                          </a:solidFill>
                        </a:rPr>
                        <a:t>I</a:t>
                      </a:r>
                      <a:endParaRPr kumimoji="1" lang="ja-JP" altLang="en-US" sz="24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2800" smtClean="0">
                          <a:solidFill>
                            <a:srgbClr val="FF0000"/>
                          </a:solidFill>
                        </a:rPr>
                        <a:t>１２</a:t>
                      </a:r>
                      <a:r>
                        <a:rPr kumimoji="1" lang="ja-JP" altLang="en-US" sz="2800" smtClean="0">
                          <a:solidFill>
                            <a:schemeClr val="tx1"/>
                          </a:solidFill>
                        </a:rPr>
                        <a:t>以上</a:t>
                      </a:r>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126329367"/>
                  </a:ext>
                </a:extLst>
              </a:tr>
              <a:tr h="1207264">
                <a:tc vMerge="1">
                  <a:txBody>
                    <a:bodyPr/>
                    <a:lstStyle/>
                    <a:p>
                      <a:endParaRPr kumimoji="1" lang="ja-JP" altLang="en-US"/>
                    </a:p>
                  </a:txBody>
                  <a:tcPr/>
                </a:tc>
                <a:tc>
                  <a:txBody>
                    <a:bodyPr/>
                    <a:lstStyle/>
                    <a:p>
                      <a:r>
                        <a:rPr kumimoji="1" lang="en-US" altLang="ja-JP" sz="2800" smtClean="0">
                          <a:solidFill>
                            <a:schemeClr val="tx1"/>
                          </a:solidFill>
                        </a:rPr>
                        <a:t>[2]</a:t>
                      </a:r>
                      <a:r>
                        <a:rPr kumimoji="1" lang="en-US" altLang="ja-JP" sz="2800" baseline="0" smtClean="0">
                          <a:solidFill>
                            <a:schemeClr val="tx1"/>
                          </a:solidFill>
                        </a:rPr>
                        <a:t> </a:t>
                      </a:r>
                      <a:r>
                        <a:rPr kumimoji="1" lang="ja-JP" altLang="en-US" sz="2800" baseline="0" smtClean="0">
                          <a:solidFill>
                            <a:schemeClr val="tx1"/>
                          </a:solidFill>
                        </a:rPr>
                        <a:t>経済の歴史</a:t>
                      </a:r>
                      <a:endParaRPr kumimoji="1" lang="en-US" altLang="ja-JP" sz="2800" baseline="0" smtClean="0">
                        <a:solidFill>
                          <a:schemeClr val="tx1"/>
                        </a:solidFill>
                      </a:endParaRPr>
                    </a:p>
                    <a:p>
                      <a:r>
                        <a:rPr kumimoji="1" lang="en-US" altLang="ja-JP" sz="2800" smtClean="0">
                          <a:solidFill>
                            <a:schemeClr val="tx1"/>
                          </a:solidFill>
                        </a:rPr>
                        <a:t>[3]</a:t>
                      </a:r>
                      <a:r>
                        <a:rPr kumimoji="1" lang="ja-JP" altLang="en-US" sz="2800" smtClean="0">
                          <a:solidFill>
                            <a:schemeClr val="tx1"/>
                          </a:solidFill>
                        </a:rPr>
                        <a:t>現代社会の経済</a:t>
                      </a:r>
                      <a:endParaRPr kumimoji="1" lang="en-US" altLang="ja-JP" sz="2800" smtClean="0">
                        <a:solidFill>
                          <a:schemeClr val="tx1"/>
                        </a:solidFill>
                      </a:endParaRPr>
                    </a:p>
                    <a:p>
                      <a:r>
                        <a:rPr kumimoji="1" lang="en-US" altLang="ja-JP" sz="2800" smtClean="0">
                          <a:solidFill>
                            <a:schemeClr val="tx1"/>
                          </a:solidFill>
                        </a:rPr>
                        <a:t>[4]</a:t>
                      </a:r>
                      <a:r>
                        <a:rPr kumimoji="1" lang="ja-JP" altLang="en-US" sz="2800" smtClean="0">
                          <a:solidFill>
                            <a:schemeClr val="tx1"/>
                          </a:solidFill>
                        </a:rPr>
                        <a:t>国際経済</a:t>
                      </a:r>
                      <a:endParaRPr kumimoji="1" lang="en-US" altLang="ja-JP" sz="2800" smtClean="0">
                        <a:solidFill>
                          <a:schemeClr val="tx1"/>
                        </a:solidFill>
                      </a:endParaRPr>
                    </a:p>
                    <a:p>
                      <a:r>
                        <a:rPr kumimoji="1" lang="en-US" altLang="ja-JP" sz="2800" smtClean="0">
                          <a:solidFill>
                            <a:schemeClr val="tx1"/>
                          </a:solidFill>
                        </a:rPr>
                        <a:t>[5]</a:t>
                      </a:r>
                      <a:r>
                        <a:rPr kumimoji="1" lang="ja-JP" altLang="en-US" sz="2800" smtClean="0">
                          <a:solidFill>
                            <a:schemeClr val="tx1"/>
                          </a:solidFill>
                        </a:rPr>
                        <a:t>地域経済</a:t>
                      </a:r>
                      <a:endParaRPr kumimoji="1" lang="ja-JP" altLang="en-US" sz="280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ja-JP" altLang="en-US" sz="2800" smtClean="0">
                          <a:solidFill>
                            <a:schemeClr val="tx1"/>
                          </a:solidFill>
                        </a:rPr>
                        <a:t>（演習，情報，ｷｬﾘｱﾃﾞｨﾍﾞﾛﾌﾟﾒﾝﾄを併せて</a:t>
                      </a:r>
                      <a:r>
                        <a:rPr kumimoji="1" lang="en-US" altLang="ja-JP" sz="2800" smtClean="0">
                          <a:solidFill>
                            <a:schemeClr val="tx1"/>
                          </a:solidFill>
                        </a:rPr>
                        <a:t>)</a:t>
                      </a:r>
                      <a:r>
                        <a:rPr kumimoji="1" lang="ja-JP" altLang="en-US" sz="2800" smtClean="0">
                          <a:solidFill>
                            <a:srgbClr val="FF0000"/>
                          </a:solidFill>
                        </a:rPr>
                        <a:t>６８</a:t>
                      </a:r>
                      <a:endParaRPr kumimoji="1" lang="ja-JP" altLang="en-US" sz="280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975458890"/>
                  </a:ext>
                </a:extLst>
              </a:tr>
            </a:tbl>
          </a:graphicData>
        </a:graphic>
      </p:graphicFrame>
    </p:spTree>
    <p:extLst>
      <p:ext uri="{BB962C8B-B14F-4D97-AF65-F5344CB8AC3E}">
        <p14:creationId xmlns:p14="http://schemas.microsoft.com/office/powerpoint/2010/main" val="300907956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en-US" altLang="ja-JP" sz="1400" smtClean="0">
                <a:latin typeface="Times New Roman" panose="02020603050405020304" pitchFamily="18" charset="0"/>
              </a:rPr>
              <a:t>2020/6/9</a:t>
            </a:r>
            <a:endParaRPr lang="en-US" altLang="ja-JP" sz="1400">
              <a:latin typeface="Times New Roman" panose="02020603050405020304" pitchFamily="18" charset="0"/>
            </a:endParaRPr>
          </a:p>
        </p:txBody>
      </p:sp>
      <p:sp>
        <p:nvSpPr>
          <p:cNvPr id="19459"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r>
              <a:rPr lang="ja-JP" altLang="en-US" sz="1400" smtClean="0">
                <a:latin typeface="Times New Roman" panose="02020603050405020304" pitchFamily="18" charset="0"/>
              </a:rPr>
              <a:t>アカデミック・スキル </a:t>
            </a:r>
            <a:r>
              <a:rPr lang="en-US" altLang="ja-JP" sz="1400" smtClean="0">
                <a:latin typeface="Times New Roman" panose="02020603050405020304" pitchFamily="18" charset="0"/>
              </a:rPr>
              <a:t>3</a:t>
            </a:r>
            <a:endParaRPr lang="en-US" altLang="ja-JP" sz="1400">
              <a:latin typeface="Times New Roman" panose="02020603050405020304" pitchFamily="18" charset="0"/>
            </a:endParaRPr>
          </a:p>
        </p:txBody>
      </p:sp>
      <p:sp>
        <p:nvSpPr>
          <p:cNvPr id="19460" name="Rectangle 2"/>
          <p:cNvSpPr>
            <a:spLocks noGrp="1" noChangeArrowheads="1"/>
          </p:cNvSpPr>
          <p:nvPr>
            <p:ph type="title"/>
          </p:nvPr>
        </p:nvSpPr>
        <p:spPr>
          <a:xfrm>
            <a:off x="762000" y="-269875"/>
            <a:ext cx="7634288" cy="1778000"/>
          </a:xfrm>
        </p:spPr>
        <p:txBody>
          <a:bodyPr/>
          <a:lstStyle/>
          <a:p>
            <a:r>
              <a:rPr lang="ja-JP" altLang="en-US" smtClean="0"/>
              <a:t>まとめ</a:t>
            </a:r>
          </a:p>
        </p:txBody>
      </p:sp>
      <p:sp>
        <p:nvSpPr>
          <p:cNvPr id="180227" name="Rectangle 3"/>
          <p:cNvSpPr>
            <a:spLocks noGrp="1" noChangeArrowheads="1"/>
          </p:cNvSpPr>
          <p:nvPr>
            <p:ph type="body" idx="1"/>
          </p:nvPr>
        </p:nvSpPr>
        <p:spPr>
          <a:xfrm>
            <a:off x="400050" y="1001713"/>
            <a:ext cx="9537700" cy="5940425"/>
          </a:xfrm>
        </p:spPr>
        <p:txBody>
          <a:bodyPr/>
          <a:lstStyle/>
          <a:p>
            <a:pPr>
              <a:lnSpc>
                <a:spcPct val="130000"/>
              </a:lnSpc>
              <a:defRPr/>
            </a:pPr>
            <a:r>
              <a:rPr lang="ja-JP" altLang="en-US" smtClean="0"/>
              <a:t>専門科目の履修法</a:t>
            </a:r>
          </a:p>
          <a:p>
            <a:pPr>
              <a:lnSpc>
                <a:spcPct val="130000"/>
              </a:lnSpc>
              <a:defRPr/>
            </a:pPr>
            <a:r>
              <a:rPr lang="ja-JP" altLang="en-US" smtClean="0"/>
              <a:t>入門で経済学を沢山取る</a:t>
            </a:r>
            <a:endParaRPr lang="en-US" altLang="ja-JP" smtClean="0"/>
          </a:p>
          <a:p>
            <a:pPr>
              <a:lnSpc>
                <a:spcPct val="130000"/>
              </a:lnSpc>
              <a:defRPr/>
            </a:pPr>
            <a:r>
              <a:rPr lang="en-US" altLang="ja-JP"/>
              <a:t>2</a:t>
            </a:r>
            <a:r>
              <a:rPr lang="ja-JP" altLang="en-US" smtClean="0"/>
              <a:t>年ゼミナールを見据えた履修と勉強</a:t>
            </a:r>
            <a:endParaRPr lang="en-US" altLang="ja-JP" smtClean="0"/>
          </a:p>
          <a:p>
            <a:pPr>
              <a:lnSpc>
                <a:spcPct val="130000"/>
              </a:lnSpc>
              <a:defRPr/>
            </a:pPr>
            <a:r>
              <a:rPr lang="ja-JP" altLang="en-US" smtClean="0"/>
              <a:t>学科専門科目をミクロ，マクロを中心に</a:t>
            </a:r>
            <a:endParaRPr lang="en-US" altLang="ja-JP" smtClean="0"/>
          </a:p>
          <a:p>
            <a:pPr>
              <a:lnSpc>
                <a:spcPct val="130000"/>
              </a:lnSpc>
              <a:defRPr/>
            </a:pPr>
            <a:endParaRPr lang="ja-JP" altLang="en-US"/>
          </a:p>
        </p:txBody>
      </p:sp>
      <p:sp>
        <p:nvSpPr>
          <p:cNvPr id="19462" name="スライド番号プレースホル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Times New Roman" panose="02020603050405020304" pitchFamily="18" charset="0"/>
              <a:buChar char="–"/>
              <a:defRPr sz="3200">
                <a:solidFill>
                  <a:schemeClr val="tx1"/>
                </a:solidFill>
                <a:latin typeface="Calibri" panose="020F0502020204030204" pitchFamily="34" charset="0"/>
              </a:defRPr>
            </a:lvl1pPr>
            <a:lvl2pPr marL="742950" indent="-285750">
              <a:spcBef>
                <a:spcPct val="20000"/>
              </a:spcBef>
              <a:buFont typeface="Wingdings" panose="05000000000000000000" pitchFamily="2" charset="2"/>
              <a:buChar char="p"/>
              <a:defRPr sz="2800">
                <a:solidFill>
                  <a:schemeClr val="tx1"/>
                </a:solidFill>
                <a:latin typeface="Calibri" panose="020F0502020204030204" pitchFamily="34" charset="0"/>
              </a:defRPr>
            </a:lvl2pPr>
            <a:lvl3pPr marL="1143000" indent="-228600">
              <a:spcBef>
                <a:spcPct val="20000"/>
              </a:spcBef>
              <a:buChar char="•"/>
              <a:defRPr sz="2400">
                <a:solidFill>
                  <a:schemeClr val="tx1"/>
                </a:solidFill>
                <a:latin typeface="Calibri" panose="020F0502020204030204" pitchFamily="34" charset="0"/>
              </a:defRPr>
            </a:lvl3pPr>
            <a:lvl4pPr marL="1600200" indent="-228600">
              <a:spcBef>
                <a:spcPct val="20000"/>
              </a:spcBef>
              <a:buChar char="–"/>
              <a:defRPr sz="2000">
                <a:solidFill>
                  <a:schemeClr val="tx1"/>
                </a:solidFill>
                <a:latin typeface="Calibri" panose="020F0502020204030204" pitchFamily="34" charset="0"/>
              </a:defRPr>
            </a:lvl4pPr>
            <a:lvl5pPr marL="2057400" indent="-228600">
              <a:spcBef>
                <a:spcPct val="20000"/>
              </a:spcBef>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Char char="»"/>
              <a:defRPr sz="2000">
                <a:solidFill>
                  <a:schemeClr val="tx1"/>
                </a:solidFill>
                <a:latin typeface="Calibri" panose="020F0502020204030204" pitchFamily="34" charset="0"/>
              </a:defRPr>
            </a:lvl9pPr>
          </a:lstStyle>
          <a:p>
            <a:pPr>
              <a:spcBef>
                <a:spcPct val="0"/>
              </a:spcBef>
              <a:buFontTx/>
              <a:buNone/>
            </a:pPr>
            <a:fld id="{1EB4C50C-6764-4A3C-AD34-066B14B7F82A}" type="slidenum">
              <a:rPr lang="ja-JP" altLang="en-US" sz="1400" smtClean="0">
                <a:latin typeface="Times New Roman" panose="02020603050405020304" pitchFamily="18" charset="0"/>
              </a:rPr>
              <a:pPr>
                <a:spcBef>
                  <a:spcPct val="0"/>
                </a:spcBef>
                <a:buFontTx/>
                <a:buNone/>
              </a:pPr>
              <a:t>8</a:t>
            </a:fld>
            <a:endParaRPr lang="en-US" altLang="ja-JP" sz="1400" smtClean="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FIRSTFFFF924FFFFF96EC20FFFF9289FFFF9057@EJGCMMVRUVWXY5M3" val="3162"/>
</p:tagLst>
</file>

<file path=ppt/theme/theme1.xml><?xml version="1.0" encoding="utf-8"?>
<a:theme xmlns:a="http://schemas.openxmlformats.org/drawingml/2006/main" name="Default Design">
  <a:themeElements>
    <a:clrScheme name="丹野デフォルト">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12071</TotalTime>
  <Words>633</Words>
  <Application>Microsoft Office PowerPoint</Application>
  <PresentationFormat>ユーザー設定</PresentationFormat>
  <Paragraphs>113</Paragraphs>
  <Slides>8</Slides>
  <Notes>7</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8</vt:i4>
      </vt:variant>
    </vt:vector>
  </HeadingPairs>
  <TitlesOfParts>
    <vt:vector size="16" baseType="lpstr">
      <vt:lpstr>ＭＳ Ｐゴシック</vt:lpstr>
      <vt:lpstr>ＭＳ ゴシック</vt:lpstr>
      <vt:lpstr>Arial</vt:lpstr>
      <vt:lpstr>Calibri</vt:lpstr>
      <vt:lpstr>Times New Roman</vt:lpstr>
      <vt:lpstr>Wingdings</vt:lpstr>
      <vt:lpstr>Default Design</vt:lpstr>
      <vt:lpstr>デザインの設定</vt:lpstr>
      <vt:lpstr>アカデミック・スキル  (3) 大学での学びと履修体系2</vt:lpstr>
      <vt:lpstr>講義の進め方．使い方</vt:lpstr>
      <vt:lpstr>専門科目の履修方法</vt:lpstr>
      <vt:lpstr>1年次の勉強</vt:lpstr>
      <vt:lpstr>ゼミナール</vt:lpstr>
      <vt:lpstr>ゼミナールの履修</vt:lpstr>
      <vt:lpstr>学科科目</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tanno</dc:creator>
  <cp:lastModifiedBy>丹野 忠晋</cp:lastModifiedBy>
  <cp:revision>516</cp:revision>
  <cp:lastPrinted>2017-04-12T01:17:40Z</cp:lastPrinted>
  <dcterms:created xsi:type="dcterms:W3CDTF">2004-05-06T09:28:21Z</dcterms:created>
  <dcterms:modified xsi:type="dcterms:W3CDTF">2020-06-09T07:45:09Z</dcterms:modified>
</cp:coreProperties>
</file>