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15"/>
  </p:notesMasterIdLst>
  <p:handoutMasterIdLst>
    <p:handoutMasterId r:id="rId16"/>
  </p:handoutMasterIdLst>
  <p:sldIdLst>
    <p:sldId id="413" r:id="rId3"/>
    <p:sldId id="474" r:id="rId4"/>
    <p:sldId id="456" r:id="rId5"/>
    <p:sldId id="475" r:id="rId6"/>
    <p:sldId id="484" r:id="rId7"/>
    <p:sldId id="485" r:id="rId8"/>
    <p:sldId id="481" r:id="rId9"/>
    <p:sldId id="482" r:id="rId10"/>
    <p:sldId id="486" r:id="rId11"/>
    <p:sldId id="489" r:id="rId12"/>
    <p:sldId id="488" r:id="rId13"/>
    <p:sldId id="487" r:id="rId14"/>
  </p:sldIdLst>
  <p:sldSz cx="10160000" cy="7620000"/>
  <p:notesSz cx="6735763" cy="9866313"/>
  <p:custDataLst>
    <p:tags r:id="rId17"/>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丹野 忠晋" initials="丹野" lastIdx="3" clrIdx="0">
    <p:extLst>
      <p:ext uri="{19B8F6BF-5375-455C-9EA6-DF929625EA0E}">
        <p15:presenceInfo xmlns:p15="http://schemas.microsoft.com/office/powerpoint/2012/main" userId="210069fa5ad212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4600" autoAdjust="0"/>
  </p:normalViewPr>
  <p:slideViewPr>
    <p:cSldViewPr>
      <p:cViewPr varScale="1">
        <p:scale>
          <a:sx n="63" d="100"/>
          <a:sy n="63" d="100"/>
        </p:scale>
        <p:origin x="1148" y="84"/>
      </p:cViewPr>
      <p:guideLst>
        <p:guide orient="horz" pos="2160"/>
        <p:guide pos="2880"/>
      </p:guideLst>
    </p:cSldViewPr>
  </p:slideViewPr>
  <p:outlineViewPr>
    <p:cViewPr>
      <p:scale>
        <a:sx n="33" d="100"/>
        <a:sy n="33" d="100"/>
      </p:scale>
      <p:origin x="234" y="327600"/>
    </p:cViewPr>
  </p:outlineViewPr>
  <p:notesTextViewPr>
    <p:cViewPr>
      <p:scale>
        <a:sx n="100" d="100"/>
        <a:sy n="100" d="100"/>
      </p:scale>
      <p:origin x="0" y="0"/>
    </p:cViewPr>
  </p:notesTextViewPr>
  <p:notesViewPr>
    <p:cSldViewPr>
      <p:cViewPr varScale="1">
        <p:scale>
          <a:sx n="46" d="100"/>
          <a:sy n="46" d="100"/>
        </p:scale>
        <p:origin x="-2238"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5T22:06:41.779" idx="1">
    <p:pos x="10" y="10"/>
    <p:text/>
    <p:extLst>
      <p:ext uri="{C676402C-5697-4E1C-873F-D02D1690AC5C}">
        <p15:threadingInfo xmlns:p15="http://schemas.microsoft.com/office/powerpoint/2012/main" timeZoneBias="-540"/>
      </p:ext>
    </p:extLst>
  </p:cm>
  <p:cm authorId="1" dt="2020-06-13T13:59:46.716" idx="3">
    <p:pos x="10" y="146"/>
    <p:text>テスト</p:text>
    <p:extLst>
      <p:ext uri="{C676402C-5697-4E1C-873F-D02D1690AC5C}">
        <p15:threadingInfo xmlns:p15="http://schemas.microsoft.com/office/powerpoint/2012/main" timeZoneBias="-540">
          <p15:parentCm authorId="1" idx="1"/>
        </p15:threadingInfo>
      </p:ext>
    </p:extLst>
  </p:cm>
  <p:cm authorId="1" dt="2020-06-05T22:06:43.310" idx="2">
    <p:pos x="146" y="146"/>
    <p:text/>
    <p:extLst>
      <p:ext uri="{C676402C-5697-4E1C-873F-D02D1690AC5C}">
        <p15:threadingInfo xmlns:p15="http://schemas.microsoft.com/office/powerpoint/2012/main" timeZoneBias="-5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863975"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eaLnBrk="1" hangingPunct="1">
              <a:defRPr sz="1200" smtClean="0"/>
            </a:lvl1pPr>
          </a:lstStyle>
          <a:p>
            <a:pPr>
              <a:defRPr/>
            </a:pPr>
            <a:r>
              <a:rPr lang="ja-JP" altLang="en-US" smtClean="0"/>
              <a:t>アカデミック・スキル </a:t>
            </a:r>
            <a:r>
              <a:rPr lang="en-US" altLang="ja-JP" smtClean="0"/>
              <a:t>4</a:t>
            </a:r>
            <a:endParaRPr lang="en-US" altLang="ja-JP"/>
          </a:p>
        </p:txBody>
      </p:sp>
      <p:sp>
        <p:nvSpPr>
          <p:cNvPr id="13315"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algn="r" eaLnBrk="1" hangingPunct="1">
              <a:defRPr sz="1200"/>
            </a:lvl1pPr>
          </a:lstStyle>
          <a:p>
            <a:pPr>
              <a:defRPr/>
            </a:pPr>
            <a:r>
              <a:rPr lang="en-US" altLang="ja-JP" smtClean="0"/>
              <a:t>2020/6/17</a:t>
            </a:r>
            <a:endParaRPr lang="en-US" altLang="ja-JP"/>
          </a:p>
        </p:txBody>
      </p:sp>
      <p:sp>
        <p:nvSpPr>
          <p:cNvPr id="13316"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eaLnBrk="1" hangingPunct="1">
              <a:defRPr sz="1200"/>
            </a:lvl1pPr>
          </a:lstStyle>
          <a:p>
            <a:pPr>
              <a:defRPr/>
            </a:pPr>
            <a:r>
              <a:rPr lang="ja-JP" altLang="en-US"/>
              <a:t>丹野忠晋</a:t>
            </a:r>
            <a:endParaRPr lang="en-US" altLang="ja-JP"/>
          </a:p>
        </p:txBody>
      </p:sp>
      <p:sp>
        <p:nvSpPr>
          <p:cNvPr id="13317"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algn="r" eaLnBrk="1" hangingPunct="1">
              <a:defRPr sz="1200"/>
            </a:lvl1pPr>
          </a:lstStyle>
          <a:p>
            <a:pPr>
              <a:defRPr/>
            </a:pPr>
            <a:fld id="{F1FD1302-392C-4B69-9506-A13DAE36DBDC}"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eaLnBrk="1" hangingPunct="1">
              <a:defRPr sz="1200" smtClean="0"/>
            </a:lvl1pPr>
          </a:lstStyle>
          <a:p>
            <a:pPr>
              <a:defRPr/>
            </a:pPr>
            <a:r>
              <a:rPr lang="ja-JP" altLang="en-US" smtClean="0"/>
              <a:t>アカデミック・スキル </a:t>
            </a:r>
            <a:r>
              <a:rPr lang="en-US" altLang="ja-JP" smtClean="0"/>
              <a:t>4</a:t>
            </a:r>
            <a:endParaRPr lang="en-US" altLang="ja-JP"/>
          </a:p>
        </p:txBody>
      </p:sp>
      <p:sp>
        <p:nvSpPr>
          <p:cNvPr id="12291"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algn="r" eaLnBrk="1" hangingPunct="1">
              <a:defRPr sz="1200"/>
            </a:lvl1pPr>
          </a:lstStyle>
          <a:p>
            <a:pPr>
              <a:defRPr/>
            </a:pPr>
            <a:r>
              <a:rPr lang="en-US" altLang="ja-JP" smtClean="0"/>
              <a:t>2020/6/17</a:t>
            </a:r>
            <a:endParaRPr lang="en-US" altLang="ja-JP"/>
          </a:p>
        </p:txBody>
      </p:sp>
      <p:sp>
        <p:nvSpPr>
          <p:cNvPr id="4100"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294"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eaLnBrk="1" hangingPunct="1">
              <a:defRPr sz="1200"/>
            </a:lvl1pPr>
          </a:lstStyle>
          <a:p>
            <a:pPr>
              <a:defRPr/>
            </a:pPr>
            <a:r>
              <a:rPr lang="ja-JP" altLang="en-US"/>
              <a:t>丹野忠晋</a:t>
            </a:r>
            <a:endParaRPr lang="en-US" altLang="ja-JP"/>
          </a:p>
        </p:txBody>
      </p:sp>
      <p:sp>
        <p:nvSpPr>
          <p:cNvPr id="12295"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algn="r" eaLnBrk="1" hangingPunct="1">
              <a:defRPr sz="1200"/>
            </a:lvl1pPr>
          </a:lstStyle>
          <a:p>
            <a:pPr>
              <a:defRPr/>
            </a:pPr>
            <a:fld id="{9106398D-969B-481B-A4AC-2B38856041E3}"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4</a:t>
            </a:r>
            <a:endParaRPr lang="en-US" altLang="ja-JP"/>
          </a:p>
        </p:txBody>
      </p:sp>
      <p:sp>
        <p:nvSpPr>
          <p:cNvPr id="7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2020/6/17</a:t>
            </a:r>
          </a:p>
        </p:txBody>
      </p:sp>
      <p:sp>
        <p:nvSpPr>
          <p:cNvPr id="71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AD0FEC-F8CD-4721-9678-6FE9FEEE6AAF}" type="slidenum">
              <a:rPr lang="ja-JP" altLang="en-US" smtClean="0"/>
              <a:pPr>
                <a:spcBef>
                  <a:spcPct val="0"/>
                </a:spcBef>
              </a:pPr>
              <a:t>1</a:t>
            </a:fld>
            <a:endParaRPr lang="en-US" altLang="ja-JP" smtClean="0"/>
          </a:p>
        </p:txBody>
      </p:sp>
      <p:sp>
        <p:nvSpPr>
          <p:cNvPr id="7173" name="Rectangle 2"/>
          <p:cNvSpPr>
            <a:spLocks noGrp="1" noRot="1" noChangeAspect="1" noChangeArrowheads="1" noTextEdit="1"/>
          </p:cNvSpPr>
          <p:nvPr>
            <p:ph type="sldImg"/>
          </p:nvPr>
        </p:nvSpPr>
        <p:spPr>
          <a:ln/>
        </p:spPr>
      </p:sp>
      <p:sp>
        <p:nvSpPr>
          <p:cNvPr id="71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4</a:t>
            </a:r>
            <a:endParaRPr lang="en-US" altLang="ja-JP"/>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2020/6/17</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90E2DC-5559-4368-A7B2-85936C9206DE}" type="slidenum">
              <a:rPr lang="ja-JP" altLang="en-US" smtClean="0"/>
              <a:pPr>
                <a:spcBef>
                  <a:spcPct val="0"/>
                </a:spcBef>
              </a:pPr>
              <a:t>11</a:t>
            </a:fld>
            <a:endParaRPr lang="en-US" altLang="ja-JP" smtClean="0"/>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38245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4</a:t>
            </a:r>
            <a:endParaRPr lang="en-US" altLang="ja-JP"/>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2020/6/17</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90E2DC-5559-4368-A7B2-85936C9206DE}" type="slidenum">
              <a:rPr lang="ja-JP" altLang="en-US" smtClean="0"/>
              <a:pPr>
                <a:spcBef>
                  <a:spcPct val="0"/>
                </a:spcBef>
              </a:pPr>
              <a:t>12</a:t>
            </a:fld>
            <a:endParaRPr lang="en-US" altLang="ja-JP" smtClean="0"/>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29015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4</a:t>
            </a:r>
            <a:endParaRPr lang="en-US" altLang="ja-JP"/>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2020/6/17</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F97B53-A1C8-41A0-BB70-EBCB547ADBD1}" type="slidenum">
              <a:rPr lang="ja-JP" altLang="en-US" smtClean="0"/>
              <a:pPr>
                <a:spcBef>
                  <a:spcPct val="0"/>
                </a:spcBef>
              </a:pPr>
              <a:t>3</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4</a:t>
            </a:r>
            <a:endParaRPr lang="en-US" altLang="ja-JP"/>
          </a:p>
        </p:txBody>
      </p:sp>
      <p:sp>
        <p:nvSpPr>
          <p:cNvPr id="122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2020/6/17</a:t>
            </a:r>
          </a:p>
        </p:txBody>
      </p:sp>
      <p:sp>
        <p:nvSpPr>
          <p:cNvPr id="122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E78B2D-212D-427D-90EB-30ECC2E24686}" type="slidenum">
              <a:rPr lang="ja-JP" altLang="en-US" smtClean="0"/>
              <a:pPr>
                <a:spcBef>
                  <a:spcPct val="0"/>
                </a:spcBef>
              </a:pPr>
              <a:t>4</a:t>
            </a:fld>
            <a:endParaRPr lang="en-US" altLang="ja-JP" smtClean="0"/>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4</a:t>
            </a:r>
            <a:endParaRPr lang="en-US" altLang="ja-JP"/>
          </a:p>
        </p:txBody>
      </p:sp>
      <p:sp>
        <p:nvSpPr>
          <p:cNvPr id="122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2020/6/17</a:t>
            </a:r>
          </a:p>
        </p:txBody>
      </p:sp>
      <p:sp>
        <p:nvSpPr>
          <p:cNvPr id="122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E78B2D-212D-427D-90EB-30ECC2E24686}" type="slidenum">
              <a:rPr lang="ja-JP" altLang="en-US" smtClean="0"/>
              <a:pPr>
                <a:spcBef>
                  <a:spcPct val="0"/>
                </a:spcBef>
              </a:pPr>
              <a:t>5</a:t>
            </a:fld>
            <a:endParaRPr lang="en-US" altLang="ja-JP" smtClean="0"/>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42949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4</a:t>
            </a:r>
            <a:endParaRPr lang="en-US" altLang="ja-JP"/>
          </a:p>
        </p:txBody>
      </p:sp>
      <p:sp>
        <p:nvSpPr>
          <p:cNvPr id="122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2020/6/17</a:t>
            </a:r>
          </a:p>
        </p:txBody>
      </p:sp>
      <p:sp>
        <p:nvSpPr>
          <p:cNvPr id="122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E78B2D-212D-427D-90EB-30ECC2E24686}" type="slidenum">
              <a:rPr lang="ja-JP" altLang="en-US" smtClean="0"/>
              <a:pPr>
                <a:spcBef>
                  <a:spcPct val="0"/>
                </a:spcBef>
              </a:pPr>
              <a:t>6</a:t>
            </a:fld>
            <a:endParaRPr lang="en-US" altLang="ja-JP" smtClean="0"/>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245189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4</a:t>
            </a:r>
            <a:endParaRPr lang="en-US" altLang="ja-JP"/>
          </a:p>
        </p:txBody>
      </p:sp>
      <p:sp>
        <p:nvSpPr>
          <p:cNvPr id="122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2020/6/17</a:t>
            </a:r>
          </a:p>
        </p:txBody>
      </p:sp>
      <p:sp>
        <p:nvSpPr>
          <p:cNvPr id="122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E78B2D-212D-427D-90EB-30ECC2E24686}" type="slidenum">
              <a:rPr lang="ja-JP" altLang="en-US" smtClean="0"/>
              <a:pPr>
                <a:spcBef>
                  <a:spcPct val="0"/>
                </a:spcBef>
              </a:pPr>
              <a:t>7</a:t>
            </a:fld>
            <a:endParaRPr lang="en-US" altLang="ja-JP" smtClean="0"/>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269293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4</a:t>
            </a:r>
            <a:endParaRPr lang="en-US" altLang="ja-JP"/>
          </a:p>
        </p:txBody>
      </p:sp>
      <p:sp>
        <p:nvSpPr>
          <p:cNvPr id="122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2020/6/17</a:t>
            </a:r>
          </a:p>
        </p:txBody>
      </p:sp>
      <p:sp>
        <p:nvSpPr>
          <p:cNvPr id="122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E78B2D-212D-427D-90EB-30ECC2E24686}" type="slidenum">
              <a:rPr lang="ja-JP" altLang="en-US" smtClean="0"/>
              <a:pPr>
                <a:spcBef>
                  <a:spcPct val="0"/>
                </a:spcBef>
              </a:pPr>
              <a:t>8</a:t>
            </a:fld>
            <a:endParaRPr lang="en-US" altLang="ja-JP" smtClean="0"/>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291908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4</a:t>
            </a:r>
            <a:endParaRPr lang="en-US" altLang="ja-JP"/>
          </a:p>
        </p:txBody>
      </p:sp>
      <p:sp>
        <p:nvSpPr>
          <p:cNvPr id="122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2020/6/17</a:t>
            </a:r>
          </a:p>
        </p:txBody>
      </p:sp>
      <p:sp>
        <p:nvSpPr>
          <p:cNvPr id="122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E78B2D-212D-427D-90EB-30ECC2E24686}" type="slidenum">
              <a:rPr lang="ja-JP" altLang="en-US" smtClean="0"/>
              <a:pPr>
                <a:spcBef>
                  <a:spcPct val="0"/>
                </a:spcBef>
              </a:pPr>
              <a:t>9</a:t>
            </a:fld>
            <a:endParaRPr lang="en-US" altLang="ja-JP" smtClean="0"/>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04964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4</a:t>
            </a:r>
            <a:endParaRPr lang="en-US" altLang="ja-JP"/>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2020/6/17</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90E2DC-5559-4368-A7B2-85936C9206DE}" type="slidenum">
              <a:rPr lang="ja-JP" altLang="en-US" smtClean="0"/>
              <a:pPr>
                <a:spcBef>
                  <a:spcPct val="0"/>
                </a:spcBef>
              </a:pPr>
              <a:t>10</a:t>
            </a:fld>
            <a:endParaRPr lang="en-US" altLang="ja-JP" smtClean="0"/>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158926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809604"/>
            <a:ext cx="8636000" cy="1633537"/>
          </a:xfrm>
        </p:spPr>
        <p:txBody>
          <a:bodyPr/>
          <a:lstStyle>
            <a:lvl1pPr>
              <a:defRPr sz="4400" baseline="0">
                <a:latin typeface="ＭＳ ゴシック" pitchFamily="49" charset="-128"/>
                <a:ea typeface="ＭＳ ゴシック" pitchFamily="49" charset="-128"/>
              </a:defRPr>
            </a:lvl1pPr>
          </a:lstStyle>
          <a:p>
            <a:r>
              <a:rPr lang="ja-JP" altLang="en-US" dirty="0" smtClean="0"/>
              <a:t>マスタ タイトルの書式設定</a:t>
            </a:r>
            <a:endParaRPr lang="ja-JP" altLang="en-US" dirty="0"/>
          </a:p>
        </p:txBody>
      </p:sp>
      <p:sp>
        <p:nvSpPr>
          <p:cNvPr id="3" name="サブタイトル 2"/>
          <p:cNvSpPr>
            <a:spLocks noGrp="1"/>
          </p:cNvSpPr>
          <p:nvPr>
            <p:ph type="subTitle" idx="1"/>
          </p:nvPr>
        </p:nvSpPr>
        <p:spPr>
          <a:xfrm>
            <a:off x="1524000" y="3238496"/>
            <a:ext cx="7112000" cy="3027367"/>
          </a:xfrm>
        </p:spPr>
        <p:txBody>
          <a:bodyPr/>
          <a:lstStyle>
            <a:lvl1pPr marL="0" indent="0" algn="ctr">
              <a:buNone/>
              <a:defRPr baseline="0">
                <a:latin typeface="ＭＳ ゴシック" pitchFamily="49" charset="-128"/>
                <a:ea typeface="ＭＳ ゴシック" pitchFamily="49"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dirty="0" smtClean="0"/>
              <a:t>マスタ サブタイトルの書式設定</a:t>
            </a:r>
            <a:endParaRPr lang="ja-JP" altLang="en-US" dirty="0"/>
          </a:p>
        </p:txBody>
      </p:sp>
      <p:sp>
        <p:nvSpPr>
          <p:cNvPr id="4" name="Rectangle 4"/>
          <p:cNvSpPr>
            <a:spLocks noGrp="1" noChangeArrowheads="1"/>
          </p:cNvSpPr>
          <p:nvPr>
            <p:ph type="dt" sz="half" idx="10"/>
          </p:nvPr>
        </p:nvSpPr>
        <p:spPr/>
        <p:txBody>
          <a:bodyPr/>
          <a:lstStyle>
            <a:lvl1pPr>
              <a:defRPr baseline="0" smtClean="0">
                <a:ea typeface="ＭＳ ゴシック" pitchFamily="49" charset="-128"/>
              </a:defRPr>
            </a:lvl1pPr>
          </a:lstStyle>
          <a:p>
            <a:pPr>
              <a:defRPr/>
            </a:pPr>
            <a:r>
              <a:rPr lang="en-US" altLang="ja-JP" smtClean="0"/>
              <a:t>2020/6/17</a:t>
            </a:r>
            <a:endParaRPr lang="en-US" altLang="ja-JP"/>
          </a:p>
        </p:txBody>
      </p:sp>
      <p:sp>
        <p:nvSpPr>
          <p:cNvPr id="5" name="Rectangle 5"/>
          <p:cNvSpPr>
            <a:spLocks noGrp="1" noChangeArrowheads="1"/>
          </p:cNvSpPr>
          <p:nvPr>
            <p:ph type="ftr" sz="quarter" idx="11"/>
          </p:nvPr>
        </p:nvSpPr>
        <p:spPr/>
        <p:txBody>
          <a:bodyPr/>
          <a:lstStyle>
            <a:lvl1pPr>
              <a:defRPr baseline="0" smtClean="0">
                <a:ea typeface="ＭＳ ゴシック" pitchFamily="49" charset="-128"/>
              </a:defRPr>
            </a:lvl1pPr>
          </a:lstStyle>
          <a:p>
            <a:pPr>
              <a:defRPr/>
            </a:pPr>
            <a:r>
              <a:rPr lang="ja-JP" altLang="en-US" smtClean="0"/>
              <a:t>アカデミック・スキル </a:t>
            </a:r>
            <a:r>
              <a:rPr lang="en-US" altLang="ja-JP" smtClean="0"/>
              <a:t>4</a:t>
            </a:r>
            <a:endParaRPr lang="en-US" altLang="ja-JP"/>
          </a:p>
        </p:txBody>
      </p:sp>
      <p:sp>
        <p:nvSpPr>
          <p:cNvPr id="6" name="Rectangle 6"/>
          <p:cNvSpPr>
            <a:spLocks noGrp="1" noChangeArrowheads="1"/>
          </p:cNvSpPr>
          <p:nvPr>
            <p:ph type="sldNum" sz="quarter" idx="12"/>
          </p:nvPr>
        </p:nvSpPr>
        <p:spPr/>
        <p:txBody>
          <a:bodyPr/>
          <a:lstStyle>
            <a:lvl1pPr>
              <a:defRPr>
                <a:ea typeface="ＭＳ ゴシック" panose="020B0609070205080204" pitchFamily="49" charset="-128"/>
              </a:defRPr>
            </a:lvl1pPr>
          </a:lstStyle>
          <a:p>
            <a:pPr>
              <a:defRPr/>
            </a:pPr>
            <a:fld id="{D5123695-5404-4A2E-B1AF-D2335E783590}" type="slidenum">
              <a:rPr lang="ja-JP" altLang="en-US"/>
              <a:pPr>
                <a:defRPr/>
              </a:pPr>
              <a:t>‹#›</a:t>
            </a:fld>
            <a:endParaRPr lang="en-US" altLang="ja-JP"/>
          </a:p>
        </p:txBody>
      </p:sp>
    </p:spTree>
    <p:extLst>
      <p:ext uri="{BB962C8B-B14F-4D97-AF65-F5344CB8AC3E}">
        <p14:creationId xmlns:p14="http://schemas.microsoft.com/office/powerpoint/2010/main" val="27819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4</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D5A515E-5CD0-4AC7-97AE-C936C57B07C2}" type="slidenum">
              <a:rPr lang="ja-JP" altLang="en-US"/>
              <a:pPr>
                <a:defRPr/>
              </a:pPr>
              <a:t>‹#›</a:t>
            </a:fld>
            <a:endParaRPr lang="en-US" altLang="ja-JP"/>
          </a:p>
        </p:txBody>
      </p:sp>
    </p:spTree>
    <p:extLst>
      <p:ext uri="{BB962C8B-B14F-4D97-AF65-F5344CB8AC3E}">
        <p14:creationId xmlns:p14="http://schemas.microsoft.com/office/powerpoint/2010/main" val="180765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39000" y="676275"/>
            <a:ext cx="2159000" cy="609758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62000" y="676275"/>
            <a:ext cx="6324600" cy="609758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4</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A002612-CB23-4086-91F6-2A846FE2DDAF}" type="slidenum">
              <a:rPr lang="ja-JP" altLang="en-US"/>
              <a:pPr>
                <a:defRPr/>
              </a:pPr>
              <a:t>‹#›</a:t>
            </a:fld>
            <a:endParaRPr lang="en-US" altLang="ja-JP"/>
          </a:p>
        </p:txBody>
      </p:sp>
    </p:spTree>
    <p:extLst>
      <p:ext uri="{BB962C8B-B14F-4D97-AF65-F5344CB8AC3E}">
        <p14:creationId xmlns:p14="http://schemas.microsoft.com/office/powerpoint/2010/main" val="107955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366963"/>
            <a:ext cx="8636000" cy="1633537"/>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24000" y="4318000"/>
            <a:ext cx="7112000" cy="19478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4</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7E1A01D-B3F9-4D3A-A7BA-D15D5A777C44}" type="slidenum">
              <a:rPr lang="ja-JP" altLang="en-US"/>
              <a:pPr>
                <a:defRPr/>
              </a:pPr>
              <a:t>‹#›</a:t>
            </a:fld>
            <a:endParaRPr lang="ja-JP" altLang="en-US"/>
          </a:p>
        </p:txBody>
      </p:sp>
    </p:spTree>
    <p:extLst>
      <p:ext uri="{BB962C8B-B14F-4D97-AF65-F5344CB8AC3E}">
        <p14:creationId xmlns:p14="http://schemas.microsoft.com/office/powerpoint/2010/main" val="771362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4</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C7835C2-3E1C-46FA-A0F0-351917D0F2FE}" type="slidenum">
              <a:rPr lang="ja-JP" altLang="en-US"/>
              <a:pPr>
                <a:defRPr/>
              </a:pPr>
              <a:t>‹#›</a:t>
            </a:fld>
            <a:endParaRPr lang="ja-JP" altLang="en-US"/>
          </a:p>
        </p:txBody>
      </p:sp>
    </p:spTree>
    <p:extLst>
      <p:ext uri="{BB962C8B-B14F-4D97-AF65-F5344CB8AC3E}">
        <p14:creationId xmlns:p14="http://schemas.microsoft.com/office/powerpoint/2010/main" val="3737013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4</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0E7C561-2723-4DD7-A70C-9B6B7AAC7397}" type="slidenum">
              <a:rPr lang="ja-JP" altLang="en-US"/>
              <a:pPr>
                <a:defRPr/>
              </a:pPr>
              <a:t>‹#›</a:t>
            </a:fld>
            <a:endParaRPr lang="ja-JP" altLang="en-US"/>
          </a:p>
        </p:txBody>
      </p:sp>
    </p:spTree>
    <p:extLst>
      <p:ext uri="{BB962C8B-B14F-4D97-AF65-F5344CB8AC3E}">
        <p14:creationId xmlns:p14="http://schemas.microsoft.com/office/powerpoint/2010/main" val="4161307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08000" y="1778000"/>
            <a:ext cx="4495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1778000"/>
            <a:ext cx="4495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4</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079EE4C-B996-425B-93F1-D91F7D1996B2}" type="slidenum">
              <a:rPr lang="ja-JP" altLang="en-US"/>
              <a:pPr>
                <a:defRPr/>
              </a:pPr>
              <a:t>‹#›</a:t>
            </a:fld>
            <a:endParaRPr lang="ja-JP" altLang="en-US"/>
          </a:p>
        </p:txBody>
      </p:sp>
    </p:spTree>
    <p:extLst>
      <p:ext uri="{BB962C8B-B14F-4D97-AF65-F5344CB8AC3E}">
        <p14:creationId xmlns:p14="http://schemas.microsoft.com/office/powerpoint/2010/main" val="3556328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4</a:t>
            </a: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482EDFE-B838-452E-AB47-AC4F7107AE91}" type="slidenum">
              <a:rPr lang="ja-JP" altLang="en-US"/>
              <a:pPr>
                <a:defRPr/>
              </a:pPr>
              <a:t>‹#›</a:t>
            </a:fld>
            <a:endParaRPr lang="ja-JP" altLang="en-US"/>
          </a:p>
        </p:txBody>
      </p:sp>
    </p:spTree>
    <p:extLst>
      <p:ext uri="{BB962C8B-B14F-4D97-AF65-F5344CB8AC3E}">
        <p14:creationId xmlns:p14="http://schemas.microsoft.com/office/powerpoint/2010/main" val="642778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4</a:t>
            </a: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2D35EEC-ADDF-4F22-BB36-FB4DE7B1FD22}" type="slidenum">
              <a:rPr lang="ja-JP" altLang="en-US"/>
              <a:pPr>
                <a:defRPr/>
              </a:pPr>
              <a:t>‹#›</a:t>
            </a:fld>
            <a:endParaRPr lang="ja-JP" altLang="en-US"/>
          </a:p>
        </p:txBody>
      </p:sp>
    </p:spTree>
    <p:extLst>
      <p:ext uri="{BB962C8B-B14F-4D97-AF65-F5344CB8AC3E}">
        <p14:creationId xmlns:p14="http://schemas.microsoft.com/office/powerpoint/2010/main" val="2525689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4</a:t>
            </a: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A7A5766-CFF2-4285-811D-C42392E298D6}" type="slidenum">
              <a:rPr lang="ja-JP" altLang="en-US"/>
              <a:pPr>
                <a:defRPr/>
              </a:pPr>
              <a:t>‹#›</a:t>
            </a:fld>
            <a:endParaRPr lang="ja-JP" altLang="en-US"/>
          </a:p>
        </p:txBody>
      </p:sp>
    </p:spTree>
    <p:extLst>
      <p:ext uri="{BB962C8B-B14F-4D97-AF65-F5344CB8AC3E}">
        <p14:creationId xmlns:p14="http://schemas.microsoft.com/office/powerpoint/2010/main" val="3600230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4</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BBC92D3-4638-472F-906C-2419F25D4CE5}" type="slidenum">
              <a:rPr lang="ja-JP" altLang="en-US"/>
              <a:pPr>
                <a:defRPr/>
              </a:pPr>
              <a:t>‹#›</a:t>
            </a:fld>
            <a:endParaRPr lang="ja-JP" altLang="en-US"/>
          </a:p>
        </p:txBody>
      </p:sp>
    </p:spTree>
    <p:extLst>
      <p:ext uri="{BB962C8B-B14F-4D97-AF65-F5344CB8AC3E}">
        <p14:creationId xmlns:p14="http://schemas.microsoft.com/office/powerpoint/2010/main" val="184474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22282" y="380976"/>
            <a:ext cx="8636000" cy="1271588"/>
          </a:xfrm>
        </p:spPr>
        <p:txBody>
          <a:bodyPr/>
          <a:lstStyle>
            <a:lvl1pPr>
              <a:defRPr sz="4400" baseline="0">
                <a:latin typeface="ＭＳ Ｐゴシック" pitchFamily="50" charset="-128"/>
                <a:ea typeface="ＭＳ Ｐゴシック"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650844" y="1738298"/>
            <a:ext cx="8636000" cy="5072098"/>
          </a:xfrm>
        </p:spPr>
        <p:txBody>
          <a:bodyPr/>
          <a:lstStyle>
            <a:lvl1pPr>
              <a:buClr>
                <a:schemeClr val="tx1">
                  <a:lumMod val="75000"/>
                  <a:lumOff val="25000"/>
                </a:schemeClr>
              </a:buClr>
              <a:buSzPct val="70000"/>
              <a:buFont typeface="Wingdings" pitchFamily="2" charset="2"/>
              <a:buChar char="p"/>
              <a:defRPr baseline="0">
                <a:ea typeface="ＭＳ ゴシック" pitchFamily="49" charset="-128"/>
              </a:defRPr>
            </a:lvl1pPr>
            <a:lvl2pPr>
              <a:buClr>
                <a:schemeClr val="tx1">
                  <a:lumMod val="85000"/>
                  <a:lumOff val="15000"/>
                </a:schemeClr>
              </a:buClr>
              <a:buSzPct val="90000"/>
              <a:buFont typeface="Wingdings" pitchFamily="2" charset="2"/>
              <a:buChar char="l"/>
              <a:defRPr/>
            </a:lvl2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4</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B909811-EF22-4680-A867-9201B95F4153}" type="slidenum">
              <a:rPr lang="ja-JP" altLang="en-US"/>
              <a:pPr>
                <a:defRPr/>
              </a:pPr>
              <a:t>‹#›</a:t>
            </a:fld>
            <a:endParaRPr lang="en-US" altLang="ja-JP"/>
          </a:p>
        </p:txBody>
      </p:sp>
    </p:spTree>
    <p:extLst>
      <p:ext uri="{BB962C8B-B14F-4D97-AF65-F5344CB8AC3E}">
        <p14:creationId xmlns:p14="http://schemas.microsoft.com/office/powerpoint/2010/main" val="1812077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4</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80727A6-EEAB-4C89-B1FB-755C8DE30544}" type="slidenum">
              <a:rPr lang="ja-JP" altLang="en-US"/>
              <a:pPr>
                <a:defRPr/>
              </a:pPr>
              <a:t>‹#›</a:t>
            </a:fld>
            <a:endParaRPr lang="ja-JP" altLang="en-US"/>
          </a:p>
        </p:txBody>
      </p:sp>
    </p:spTree>
    <p:extLst>
      <p:ext uri="{BB962C8B-B14F-4D97-AF65-F5344CB8AC3E}">
        <p14:creationId xmlns:p14="http://schemas.microsoft.com/office/powerpoint/2010/main" val="2891373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4</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A1E2151-71CE-4255-808F-58A8D22911B8}" type="slidenum">
              <a:rPr lang="ja-JP" altLang="en-US"/>
              <a:pPr>
                <a:defRPr/>
              </a:pPr>
              <a:t>‹#›</a:t>
            </a:fld>
            <a:endParaRPr lang="ja-JP" altLang="en-US"/>
          </a:p>
        </p:txBody>
      </p:sp>
    </p:spTree>
    <p:extLst>
      <p:ext uri="{BB962C8B-B14F-4D97-AF65-F5344CB8AC3E}">
        <p14:creationId xmlns:p14="http://schemas.microsoft.com/office/powerpoint/2010/main" val="3027453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66000" y="304800"/>
            <a:ext cx="2286000" cy="6502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08000" y="304800"/>
            <a:ext cx="6705600" cy="6502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2020/6/17</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4</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DAA317D-00E8-4DF3-962A-F159B0811450}" type="slidenum">
              <a:rPr lang="ja-JP" altLang="en-US"/>
              <a:pPr>
                <a:defRPr/>
              </a:pPr>
              <a:t>‹#›</a:t>
            </a:fld>
            <a:endParaRPr lang="ja-JP" altLang="en-US"/>
          </a:p>
        </p:txBody>
      </p:sp>
    </p:spTree>
    <p:extLst>
      <p:ext uri="{BB962C8B-B14F-4D97-AF65-F5344CB8AC3E}">
        <p14:creationId xmlns:p14="http://schemas.microsoft.com/office/powerpoint/2010/main" val="1792935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4</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5996879-5780-4070-AB6D-76D662EB62A5}" type="slidenum">
              <a:rPr lang="ja-JP" altLang="en-US"/>
              <a:pPr>
                <a:defRPr/>
              </a:pPr>
              <a:t>‹#›</a:t>
            </a:fld>
            <a:endParaRPr lang="en-US" altLang="ja-JP"/>
          </a:p>
        </p:txBody>
      </p:sp>
    </p:spTree>
    <p:extLst>
      <p:ext uri="{BB962C8B-B14F-4D97-AF65-F5344CB8AC3E}">
        <p14:creationId xmlns:p14="http://schemas.microsoft.com/office/powerpoint/2010/main" val="350960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4</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74833F8-8BFD-4D7E-86C1-DF392B0C36BE}" type="slidenum">
              <a:rPr lang="ja-JP" altLang="en-US"/>
              <a:pPr>
                <a:defRPr/>
              </a:pPr>
              <a:t>‹#›</a:t>
            </a:fld>
            <a:endParaRPr lang="en-US" altLang="ja-JP"/>
          </a:p>
        </p:txBody>
      </p:sp>
    </p:spTree>
    <p:extLst>
      <p:ext uri="{BB962C8B-B14F-4D97-AF65-F5344CB8AC3E}">
        <p14:creationId xmlns:p14="http://schemas.microsoft.com/office/powerpoint/2010/main" val="306964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4</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B24E9ED-581D-493A-83BF-9555093F4009}" type="slidenum">
              <a:rPr lang="ja-JP" altLang="en-US"/>
              <a:pPr>
                <a:defRPr/>
              </a:pPr>
              <a:t>‹#›</a:t>
            </a:fld>
            <a:endParaRPr lang="en-US" altLang="ja-JP"/>
          </a:p>
        </p:txBody>
      </p:sp>
    </p:spTree>
    <p:extLst>
      <p:ext uri="{BB962C8B-B14F-4D97-AF65-F5344CB8AC3E}">
        <p14:creationId xmlns:p14="http://schemas.microsoft.com/office/powerpoint/2010/main" val="213883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4</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126AEFD-A169-4757-B8C3-41E1FF25E3AA}" type="slidenum">
              <a:rPr lang="ja-JP" altLang="en-US"/>
              <a:pPr>
                <a:defRPr/>
              </a:pPr>
              <a:t>‹#›</a:t>
            </a:fld>
            <a:endParaRPr lang="en-US" altLang="ja-JP"/>
          </a:p>
        </p:txBody>
      </p:sp>
    </p:spTree>
    <p:extLst>
      <p:ext uri="{BB962C8B-B14F-4D97-AF65-F5344CB8AC3E}">
        <p14:creationId xmlns:p14="http://schemas.microsoft.com/office/powerpoint/2010/main" val="103703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4</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E3E24D5-ADE6-4935-BCC6-C5A6280E599C}" type="slidenum">
              <a:rPr lang="ja-JP" altLang="en-US"/>
              <a:pPr>
                <a:defRPr/>
              </a:pPr>
              <a:t>‹#›</a:t>
            </a:fld>
            <a:endParaRPr lang="en-US" altLang="ja-JP"/>
          </a:p>
        </p:txBody>
      </p:sp>
    </p:spTree>
    <p:extLst>
      <p:ext uri="{BB962C8B-B14F-4D97-AF65-F5344CB8AC3E}">
        <p14:creationId xmlns:p14="http://schemas.microsoft.com/office/powerpoint/2010/main" val="272659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4</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567FEA9-18F3-48B9-B0BC-8AC34F891F45}" type="slidenum">
              <a:rPr lang="ja-JP" altLang="en-US"/>
              <a:pPr>
                <a:defRPr/>
              </a:pPr>
              <a:t>‹#›</a:t>
            </a:fld>
            <a:endParaRPr lang="en-US" altLang="ja-JP"/>
          </a:p>
        </p:txBody>
      </p:sp>
    </p:spTree>
    <p:extLst>
      <p:ext uri="{BB962C8B-B14F-4D97-AF65-F5344CB8AC3E}">
        <p14:creationId xmlns:p14="http://schemas.microsoft.com/office/powerpoint/2010/main" val="39686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2020/6/17</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4</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7D2646E-75CD-43D2-8A8A-DFE0739BACDB}" type="slidenum">
              <a:rPr lang="ja-JP" altLang="en-US"/>
              <a:pPr>
                <a:defRPr/>
              </a:pPr>
              <a:t>‹#›</a:t>
            </a:fld>
            <a:endParaRPr lang="en-US" altLang="ja-JP"/>
          </a:p>
        </p:txBody>
      </p:sp>
    </p:spTree>
    <p:extLst>
      <p:ext uri="{BB962C8B-B14F-4D97-AF65-F5344CB8AC3E}">
        <p14:creationId xmlns:p14="http://schemas.microsoft.com/office/powerpoint/2010/main" val="206868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ea typeface="ＭＳ Ｐゴシック" pitchFamily="50" charset="-128"/>
              </a:defRPr>
            </a:lvl1pPr>
          </a:lstStyle>
          <a:p>
            <a:pPr>
              <a:defRPr/>
            </a:pPr>
            <a:r>
              <a:rPr lang="en-US" altLang="ja-JP" smtClean="0"/>
              <a:t>2020/6/17</a:t>
            </a:r>
            <a:endParaRPr lang="en-US" altLang="ja-JP"/>
          </a:p>
        </p:txBody>
      </p:sp>
      <p:sp>
        <p:nvSpPr>
          <p:cNvPr id="1029" name="Rectangle 5"/>
          <p:cNvSpPr>
            <a:spLocks noGrp="1" noChangeArrowheads="1"/>
          </p:cNvSpPr>
          <p:nvPr>
            <p:ph type="ftr" sz="quarter" idx="3"/>
          </p:nvPr>
        </p:nvSpPr>
        <p:spPr bwMode="auto">
          <a:xfrm>
            <a:off x="2271713" y="6942138"/>
            <a:ext cx="521017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ea typeface="ＭＳ Ｐゴシック" pitchFamily="50" charset="-128"/>
              </a:defRPr>
            </a:lvl1pPr>
          </a:lstStyle>
          <a:p>
            <a:pPr>
              <a:defRPr/>
            </a:pPr>
            <a:r>
              <a:rPr lang="ja-JP" altLang="en-US" smtClean="0"/>
              <a:t>アカデミック・スキル </a:t>
            </a:r>
            <a:r>
              <a:rPr lang="en-US" altLang="ja-JP" smtClean="0"/>
              <a:t>4</a:t>
            </a:r>
            <a:endParaRPr lang="en-US" altLang="ja-JP"/>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8BFF979-5CA8-4D7B-9FA5-C52104778262}"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697" r:id="rId1"/>
    <p:sldLayoutId id="2147484676" r:id="rId2"/>
    <p:sldLayoutId id="2147484677" r:id="rId3"/>
    <p:sldLayoutId id="2147484678" r:id="rId4"/>
    <p:sldLayoutId id="2147484679" r:id="rId5"/>
    <p:sldLayoutId id="2147484680" r:id="rId6"/>
    <p:sldLayoutId id="2147484681" r:id="rId7"/>
    <p:sldLayoutId id="2147484682" r:id="rId8"/>
    <p:sldLayoutId id="2147484683" r:id="rId9"/>
    <p:sldLayoutId id="2147484684" r:id="rId10"/>
    <p:sldLayoutId id="2147484685" r:id="rId11"/>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anose="02020603050405020304"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508000" y="304800"/>
            <a:ext cx="914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508000" y="17780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508000" y="7062788"/>
            <a:ext cx="2370138" cy="404812"/>
          </a:xfrm>
          <a:prstGeom prst="rect">
            <a:avLst/>
          </a:prstGeom>
        </p:spPr>
        <p:txBody>
          <a:bodyPr vert="horz" lIns="91440" tIns="45720" rIns="91440" bIns="45720" rtlCol="0" anchor="ctr"/>
          <a:lstStyle>
            <a:lvl1pPr algn="l" eaLnBrk="1" hangingPunct="1">
              <a:defRPr kumimoji="1" sz="1200" smtClean="0">
                <a:solidFill>
                  <a:schemeClr val="tx1">
                    <a:tint val="75000"/>
                  </a:schemeClr>
                </a:solidFill>
              </a:defRPr>
            </a:lvl1pPr>
          </a:lstStyle>
          <a:p>
            <a:pPr>
              <a:defRPr/>
            </a:pPr>
            <a:r>
              <a:rPr lang="en-US" altLang="ja-JP" smtClean="0"/>
              <a:t>2020/6/17</a:t>
            </a:r>
            <a:endParaRPr lang="ja-JP" altLang="en-US"/>
          </a:p>
        </p:txBody>
      </p:sp>
      <p:sp>
        <p:nvSpPr>
          <p:cNvPr id="5" name="フッター プレースホルダ 4"/>
          <p:cNvSpPr>
            <a:spLocks noGrp="1"/>
          </p:cNvSpPr>
          <p:nvPr>
            <p:ph type="ftr" sz="quarter" idx="3"/>
          </p:nvPr>
        </p:nvSpPr>
        <p:spPr>
          <a:xfrm>
            <a:off x="3471863" y="7062788"/>
            <a:ext cx="3216275" cy="404812"/>
          </a:xfrm>
          <a:prstGeom prst="rect">
            <a:avLst/>
          </a:prstGeom>
        </p:spPr>
        <p:txBody>
          <a:bodyPr vert="horz" lIns="91440" tIns="45720" rIns="91440" bIns="45720" rtlCol="0" anchor="ctr"/>
          <a:lstStyle>
            <a:lvl1pPr algn="ctr" eaLnBrk="1" hangingPunct="1">
              <a:defRPr kumimoji="1" sz="1200" smtClean="0">
                <a:solidFill>
                  <a:schemeClr val="tx1">
                    <a:tint val="75000"/>
                  </a:schemeClr>
                </a:solidFill>
              </a:defRPr>
            </a:lvl1pPr>
          </a:lstStyle>
          <a:p>
            <a:pPr>
              <a:defRPr/>
            </a:pPr>
            <a:r>
              <a:rPr lang="ja-JP" altLang="en-US" smtClean="0"/>
              <a:t>アカデミック・スキル </a:t>
            </a:r>
            <a:r>
              <a:rPr lang="en-US" altLang="ja-JP" smtClean="0"/>
              <a:t>4</a:t>
            </a:r>
            <a:endParaRPr lang="ja-JP" altLang="en-US"/>
          </a:p>
        </p:txBody>
      </p:sp>
      <p:sp>
        <p:nvSpPr>
          <p:cNvPr id="6" name="スライド番号プレースホルダ 5"/>
          <p:cNvSpPr>
            <a:spLocks noGrp="1"/>
          </p:cNvSpPr>
          <p:nvPr>
            <p:ph type="sldNum" sz="quarter" idx="4"/>
          </p:nvPr>
        </p:nvSpPr>
        <p:spPr>
          <a:xfrm>
            <a:off x="7281863" y="7062788"/>
            <a:ext cx="2370137" cy="404812"/>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200">
                <a:solidFill>
                  <a:srgbClr val="898989"/>
                </a:solidFill>
              </a:defRPr>
            </a:lvl1pPr>
          </a:lstStyle>
          <a:p>
            <a:pPr>
              <a:defRPr/>
            </a:pPr>
            <a:fld id="{04420B19-7A43-49E6-A1CB-1472C5CDA55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686" r:id="rId1"/>
    <p:sldLayoutId id="2147484687" r:id="rId2"/>
    <p:sldLayoutId id="2147484688" r:id="rId3"/>
    <p:sldLayoutId id="2147484689" r:id="rId4"/>
    <p:sldLayoutId id="2147484690" r:id="rId5"/>
    <p:sldLayoutId id="2147484691" r:id="rId6"/>
    <p:sldLayoutId id="2147484692" r:id="rId7"/>
    <p:sldLayoutId id="2147484693" r:id="rId8"/>
    <p:sldLayoutId id="2147484694" r:id="rId9"/>
    <p:sldLayoutId id="2147484695" r:id="rId10"/>
    <p:sldLayoutId id="2147484696" r:id="rId11"/>
  </p:sldLayoutIdLst>
  <p:hf hdr="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60413" y="1625600"/>
            <a:ext cx="8397875" cy="2327275"/>
          </a:xfrm>
        </p:spPr>
        <p:txBody>
          <a:bodyPr/>
          <a:lstStyle/>
          <a:p>
            <a:pPr algn="ctr"/>
            <a:r>
              <a:rPr lang="ja-JP" altLang="en-US" smtClean="0"/>
              <a:t>アカデミック・スキル</a:t>
            </a:r>
            <a:r>
              <a:rPr lang="en-US" altLang="ja-JP" smtClean="0"/>
              <a:t/>
            </a:r>
            <a:br>
              <a:rPr lang="en-US" altLang="ja-JP" smtClean="0"/>
            </a:br>
            <a:r>
              <a:rPr lang="en-US" altLang="ja-JP" smtClean="0"/>
              <a:t/>
            </a:r>
            <a:br>
              <a:rPr lang="en-US" altLang="ja-JP" smtClean="0"/>
            </a:br>
            <a:r>
              <a:rPr lang="en-US" altLang="ja-JP" sz="3200" smtClean="0"/>
              <a:t>(4)</a:t>
            </a:r>
            <a:r>
              <a:rPr lang="ja-JP" altLang="en-US" sz="3200"/>
              <a:t>大学での学びと履修</a:t>
            </a:r>
            <a:r>
              <a:rPr lang="ja-JP" altLang="en-US" sz="3200" smtClean="0"/>
              <a:t>体系</a:t>
            </a:r>
            <a:r>
              <a:rPr lang="en-US" altLang="ja-JP" sz="3200" smtClean="0"/>
              <a:t>3</a:t>
            </a:r>
            <a:endParaRPr lang="en-US" altLang="ja-JP" smtClean="0"/>
          </a:p>
        </p:txBody>
      </p:sp>
      <p:sp>
        <p:nvSpPr>
          <p:cNvPr id="6147" name="Rectangle 3"/>
          <p:cNvSpPr>
            <a:spLocks noGrp="1" noChangeArrowheads="1"/>
          </p:cNvSpPr>
          <p:nvPr>
            <p:ph type="subTitle" idx="1"/>
          </p:nvPr>
        </p:nvSpPr>
        <p:spPr>
          <a:xfrm>
            <a:off x="1524000" y="4318000"/>
            <a:ext cx="7112000" cy="2773363"/>
          </a:xfrm>
        </p:spPr>
        <p:txBody>
          <a:bodyPr/>
          <a:lstStyle/>
          <a:p>
            <a:pPr>
              <a:lnSpc>
                <a:spcPct val="90000"/>
              </a:lnSpc>
            </a:pPr>
            <a:endParaRPr lang="ja-JP" altLang="en-US" sz="3100" smtClean="0"/>
          </a:p>
          <a:p>
            <a:pPr>
              <a:lnSpc>
                <a:spcPct val="90000"/>
              </a:lnSpc>
            </a:pPr>
            <a:r>
              <a:rPr lang="ja-JP" altLang="en-US" sz="3100" smtClean="0"/>
              <a:t>丹野忠晋</a:t>
            </a:r>
          </a:p>
          <a:p>
            <a:pPr>
              <a:lnSpc>
                <a:spcPct val="90000"/>
              </a:lnSpc>
            </a:pPr>
            <a:r>
              <a:rPr lang="ja-JP" altLang="en-US" sz="3100" smtClean="0"/>
              <a:t>拓殖大学政経学部</a:t>
            </a:r>
          </a:p>
          <a:p>
            <a:pPr>
              <a:lnSpc>
                <a:spcPct val="90000"/>
              </a:lnSpc>
            </a:pPr>
            <a:r>
              <a:rPr lang="en-US" altLang="ja-JP" sz="3100" smtClean="0"/>
              <a:t>2020</a:t>
            </a:r>
            <a:r>
              <a:rPr lang="ja-JP" altLang="en-US" sz="3100" smtClean="0"/>
              <a:t>年</a:t>
            </a:r>
            <a:r>
              <a:rPr lang="en-US" altLang="ja-JP" sz="3100"/>
              <a:t>6</a:t>
            </a:r>
            <a:r>
              <a:rPr lang="ja-JP" altLang="en-US" sz="3100" smtClean="0"/>
              <a:t>月</a:t>
            </a:r>
            <a:r>
              <a:rPr lang="en-US" altLang="ja-JP" sz="3100" smtClean="0"/>
              <a:t>16</a:t>
            </a:r>
            <a:r>
              <a:rPr lang="ja-JP" altLang="en-US" sz="3100" smtClean="0"/>
              <a:t>日</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endParaRPr lang="en-US" altLang="ja-JP" sz="1400">
              <a:latin typeface="Times New Roman" panose="02020603050405020304" pitchFamily="18" charset="0"/>
            </a:endParaRPr>
          </a:p>
        </p:txBody>
      </p:sp>
      <p:sp>
        <p:nvSpPr>
          <p:cNvPr id="1945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4</a:t>
            </a:r>
            <a:endParaRPr lang="en-US" altLang="ja-JP" sz="1400">
              <a:latin typeface="Times New Roman" panose="02020603050405020304" pitchFamily="18" charset="0"/>
            </a:endParaRPr>
          </a:p>
        </p:txBody>
      </p:sp>
      <p:sp>
        <p:nvSpPr>
          <p:cNvPr id="1946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1EB4C50C-6764-4A3C-AD34-066B14B7F82A}" type="slidenum">
              <a:rPr lang="ja-JP" altLang="en-US" sz="1400" smtClean="0">
                <a:latin typeface="Times New Roman" panose="02020603050405020304" pitchFamily="18" charset="0"/>
              </a:rPr>
              <a:pPr>
                <a:spcBef>
                  <a:spcPct val="0"/>
                </a:spcBef>
                <a:buFontTx/>
                <a:buNone/>
              </a:pPr>
              <a:t>10</a:t>
            </a:fld>
            <a:endParaRPr lang="en-US" altLang="ja-JP" sz="1400" smtClean="0">
              <a:latin typeface="Times New Roman" panose="02020603050405020304" pitchFamily="18"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6"/>
            <a:ext cx="10160000" cy="7618648"/>
          </a:xfrm>
          <a:prstGeom prst="rect">
            <a:avLst/>
          </a:prstGeom>
        </p:spPr>
      </p:pic>
    </p:spTree>
    <p:extLst>
      <p:ext uri="{BB962C8B-B14F-4D97-AF65-F5344CB8AC3E}">
        <p14:creationId xmlns:p14="http://schemas.microsoft.com/office/powerpoint/2010/main" val="29438944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endParaRPr lang="en-US" altLang="ja-JP" sz="1400">
              <a:latin typeface="Times New Roman" panose="02020603050405020304" pitchFamily="18" charset="0"/>
            </a:endParaRPr>
          </a:p>
        </p:txBody>
      </p:sp>
      <p:sp>
        <p:nvSpPr>
          <p:cNvPr id="1945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4</a:t>
            </a:r>
            <a:endParaRPr lang="en-US" altLang="ja-JP" sz="1400">
              <a:latin typeface="Times New Roman" panose="02020603050405020304" pitchFamily="18" charset="0"/>
            </a:endParaRPr>
          </a:p>
        </p:txBody>
      </p:sp>
      <p:sp>
        <p:nvSpPr>
          <p:cNvPr id="1946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1EB4C50C-6764-4A3C-AD34-066B14B7F82A}" type="slidenum">
              <a:rPr lang="ja-JP" altLang="en-US" sz="1400" smtClean="0">
                <a:latin typeface="Times New Roman" panose="02020603050405020304" pitchFamily="18" charset="0"/>
              </a:rPr>
              <a:pPr>
                <a:spcBef>
                  <a:spcPct val="0"/>
                </a:spcBef>
                <a:buFontTx/>
                <a:buNone/>
              </a:pPr>
              <a:t>11</a:t>
            </a:fld>
            <a:endParaRPr lang="en-US" altLang="ja-JP" sz="1400" smtClean="0">
              <a:latin typeface="Times New Roman" panose="02020603050405020304" pitchFamily="18"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2"/>
            <a:ext cx="10160000" cy="7618635"/>
          </a:xfrm>
          <a:prstGeom prst="rect">
            <a:avLst/>
          </a:prstGeom>
        </p:spPr>
      </p:pic>
    </p:spTree>
    <p:extLst>
      <p:ext uri="{BB962C8B-B14F-4D97-AF65-F5344CB8AC3E}">
        <p14:creationId xmlns:p14="http://schemas.microsoft.com/office/powerpoint/2010/main" val="27431106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endParaRPr lang="en-US" altLang="ja-JP" sz="1400">
              <a:latin typeface="Times New Roman" panose="02020603050405020304" pitchFamily="18" charset="0"/>
            </a:endParaRPr>
          </a:p>
        </p:txBody>
      </p:sp>
      <p:sp>
        <p:nvSpPr>
          <p:cNvPr id="1945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4</a:t>
            </a:r>
            <a:endParaRPr lang="en-US" altLang="ja-JP" sz="1400">
              <a:latin typeface="Times New Roman" panose="02020603050405020304" pitchFamily="18" charset="0"/>
            </a:endParaRPr>
          </a:p>
        </p:txBody>
      </p:sp>
      <p:sp>
        <p:nvSpPr>
          <p:cNvPr id="19460" name="Rectangle 2"/>
          <p:cNvSpPr>
            <a:spLocks noGrp="1" noChangeArrowheads="1"/>
          </p:cNvSpPr>
          <p:nvPr>
            <p:ph type="title"/>
          </p:nvPr>
        </p:nvSpPr>
        <p:spPr>
          <a:xfrm>
            <a:off x="762000" y="-269875"/>
            <a:ext cx="7634288" cy="1778000"/>
          </a:xfrm>
        </p:spPr>
        <p:txBody>
          <a:bodyPr/>
          <a:lstStyle/>
          <a:p>
            <a:r>
              <a:rPr lang="ja-JP" altLang="en-US" smtClean="0"/>
              <a:t>まとめ</a:t>
            </a:r>
          </a:p>
        </p:txBody>
      </p:sp>
      <p:sp>
        <p:nvSpPr>
          <p:cNvPr id="180227" name="Rectangle 3"/>
          <p:cNvSpPr>
            <a:spLocks noGrp="1" noChangeArrowheads="1"/>
          </p:cNvSpPr>
          <p:nvPr>
            <p:ph type="body" idx="1"/>
          </p:nvPr>
        </p:nvSpPr>
        <p:spPr>
          <a:xfrm>
            <a:off x="400050" y="1001713"/>
            <a:ext cx="9537700" cy="5940425"/>
          </a:xfrm>
        </p:spPr>
        <p:txBody>
          <a:bodyPr/>
          <a:lstStyle/>
          <a:p>
            <a:pPr>
              <a:lnSpc>
                <a:spcPct val="130000"/>
              </a:lnSpc>
              <a:defRPr/>
            </a:pPr>
            <a:r>
              <a:rPr lang="ja-JP" altLang="en-US" smtClean="0"/>
              <a:t>標準習得単位数</a:t>
            </a:r>
            <a:endParaRPr lang="en-US" altLang="ja-JP" smtClean="0"/>
          </a:p>
          <a:p>
            <a:pPr>
              <a:lnSpc>
                <a:spcPct val="130000"/>
              </a:lnSpc>
              <a:defRPr/>
            </a:pPr>
            <a:r>
              <a:rPr lang="ja-JP" altLang="en-US" smtClean="0"/>
              <a:t>単位認定科目</a:t>
            </a:r>
            <a:endParaRPr lang="en-US" altLang="ja-JP" smtClean="0"/>
          </a:p>
          <a:p>
            <a:pPr>
              <a:lnSpc>
                <a:spcPct val="130000"/>
              </a:lnSpc>
              <a:defRPr/>
            </a:pPr>
            <a:r>
              <a:rPr lang="ja-JP" altLang="en-US" smtClean="0"/>
              <a:t>資格試験</a:t>
            </a:r>
            <a:endParaRPr lang="en-US" altLang="ja-JP" smtClean="0"/>
          </a:p>
          <a:p>
            <a:pPr>
              <a:lnSpc>
                <a:spcPct val="130000"/>
              </a:lnSpc>
              <a:defRPr/>
            </a:pPr>
            <a:r>
              <a:rPr lang="ja-JP" altLang="en-US" smtClean="0"/>
              <a:t>経済学科コース</a:t>
            </a:r>
            <a:endParaRPr lang="en-US" altLang="ja-JP" smtClean="0"/>
          </a:p>
          <a:p>
            <a:pPr>
              <a:lnSpc>
                <a:spcPct val="130000"/>
              </a:lnSpc>
              <a:defRPr/>
            </a:pPr>
            <a:r>
              <a:rPr lang="ja-JP" altLang="en-US" smtClean="0"/>
              <a:t>公務員を目指す</a:t>
            </a:r>
            <a:endParaRPr lang="en-US" altLang="ja-JP"/>
          </a:p>
          <a:p>
            <a:pPr>
              <a:lnSpc>
                <a:spcPct val="130000"/>
              </a:lnSpc>
              <a:defRPr/>
            </a:pPr>
            <a:r>
              <a:rPr lang="ja-JP" altLang="en-US" smtClean="0"/>
              <a:t>カリキュラムマップ</a:t>
            </a:r>
            <a:endParaRPr lang="ja-JP" altLang="en-US"/>
          </a:p>
        </p:txBody>
      </p:sp>
      <p:sp>
        <p:nvSpPr>
          <p:cNvPr id="1946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1EB4C50C-6764-4A3C-AD34-066B14B7F82A}" type="slidenum">
              <a:rPr lang="ja-JP" altLang="en-US" sz="1400" smtClean="0">
                <a:latin typeface="Times New Roman" panose="02020603050405020304" pitchFamily="18" charset="0"/>
              </a:rPr>
              <a:pPr>
                <a:spcBef>
                  <a:spcPct val="0"/>
                </a:spcBef>
                <a:buFontTx/>
                <a:buNone/>
              </a:pPr>
              <a:t>12</a:t>
            </a:fld>
            <a:endParaRPr lang="en-US" altLang="ja-JP" sz="1400" smtClean="0">
              <a:latin typeface="Times New Roman" panose="02020603050405020304" pitchFamily="18" charset="0"/>
            </a:endParaRPr>
          </a:p>
        </p:txBody>
      </p:sp>
    </p:spTree>
    <p:extLst>
      <p:ext uri="{BB962C8B-B14F-4D97-AF65-F5344CB8AC3E}">
        <p14:creationId xmlns:p14="http://schemas.microsoft.com/office/powerpoint/2010/main" val="428699683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762000" y="209550"/>
            <a:ext cx="8636000" cy="1271588"/>
          </a:xfrm>
        </p:spPr>
        <p:txBody>
          <a:bodyPr/>
          <a:lstStyle/>
          <a:p>
            <a:r>
              <a:rPr kumimoji="1" lang="ja-JP" altLang="en-US" smtClean="0"/>
              <a:t>講義の進め方．使い方</a:t>
            </a:r>
          </a:p>
        </p:txBody>
      </p:sp>
      <p:sp>
        <p:nvSpPr>
          <p:cNvPr id="3" name="コンテンツ プレースホルダー 2"/>
          <p:cNvSpPr>
            <a:spLocks noGrp="1"/>
          </p:cNvSpPr>
          <p:nvPr>
            <p:ph idx="1"/>
          </p:nvPr>
        </p:nvSpPr>
        <p:spPr>
          <a:xfrm>
            <a:off x="542925" y="1217613"/>
            <a:ext cx="9290050" cy="5508625"/>
          </a:xfrm>
        </p:spPr>
        <p:txBody>
          <a:bodyPr/>
          <a:lstStyle/>
          <a:p>
            <a:pPr>
              <a:defRPr/>
            </a:pPr>
            <a:r>
              <a:rPr kumimoji="1" lang="ja-JP" altLang="en-US" sz="2800" smtClean="0"/>
              <a:t>シラバスにある教科書を用意してください．自分のノートと筆記用具を用意してください</a:t>
            </a:r>
            <a:endParaRPr kumimoji="1" lang="en-US" altLang="ja-JP" sz="2800" smtClean="0"/>
          </a:p>
          <a:p>
            <a:pPr>
              <a:defRPr/>
            </a:pPr>
            <a:r>
              <a:rPr kumimoji="1" lang="ja-JP" altLang="en-US" sz="2800" smtClean="0"/>
              <a:t>どちらの講義を受けても</a:t>
            </a:r>
            <a:r>
              <a:rPr kumimoji="1" lang="en-US" altLang="ja-JP" sz="2800" smtClean="0"/>
              <a:t>OK</a:t>
            </a:r>
            <a:r>
              <a:rPr kumimoji="1" lang="ja-JP" altLang="en-US" sz="2800" smtClean="0"/>
              <a:t>です．</a:t>
            </a:r>
            <a:r>
              <a:rPr kumimoji="1" lang="en-US" altLang="ja-JP" sz="2800" smtClean="0"/>
              <a:t>teams</a:t>
            </a:r>
            <a:r>
              <a:rPr kumimoji="1" lang="ja-JP" altLang="en-US" sz="2800" smtClean="0"/>
              <a:t>の会議に参加できないオンデマンド型の受講者の資料を解説します</a:t>
            </a:r>
            <a:endParaRPr kumimoji="1" lang="en-US" altLang="ja-JP" sz="2800" smtClean="0"/>
          </a:p>
          <a:p>
            <a:pPr>
              <a:defRPr/>
            </a:pPr>
            <a:r>
              <a:rPr kumimoji="1" lang="ja-JP" altLang="en-US" sz="2800" smtClean="0"/>
              <a:t>私</a:t>
            </a:r>
            <a:r>
              <a:rPr kumimoji="1" lang="ja-JP" altLang="en-US" sz="2800"/>
              <a:t>の音声が流れスライドが進みます．問題演習の部分や教科書を参照する部分は</a:t>
            </a:r>
            <a:r>
              <a:rPr kumimoji="1" lang="en-US" altLang="ja-JP" sz="2800"/>
              <a:t>【ESC】</a:t>
            </a:r>
            <a:r>
              <a:rPr kumimoji="1" lang="ja-JP" altLang="en-US" sz="2800"/>
              <a:t>を押してスライドショーを一時停止してください．問題を解き終わるなどしたら</a:t>
            </a:r>
            <a:r>
              <a:rPr kumimoji="1" lang="en-US" altLang="ja-JP" sz="2800"/>
              <a:t>【SHIFT】+【F5】</a:t>
            </a:r>
            <a:r>
              <a:rPr kumimoji="1" lang="ja-JP" altLang="en-US" sz="2800"/>
              <a:t>を押して見終わった部分からスライドショーを再開してください</a:t>
            </a:r>
            <a:r>
              <a:rPr kumimoji="1" lang="ja-JP" altLang="en-US" sz="2800" smtClean="0"/>
              <a:t>．</a:t>
            </a:r>
            <a:endParaRPr kumimoji="1" lang="en-US" altLang="ja-JP" sz="2800" smtClean="0"/>
          </a:p>
          <a:p>
            <a:pPr>
              <a:defRPr/>
            </a:pPr>
            <a:r>
              <a:rPr kumimoji="1" lang="ja-JP" altLang="en-US" sz="2800"/>
              <a:t>アンケートと課題は</a:t>
            </a:r>
            <a:r>
              <a:rPr kumimoji="1" lang="en-US" altLang="ja-JP" sz="2800"/>
              <a:t>teams</a:t>
            </a:r>
            <a:r>
              <a:rPr kumimoji="1" lang="ja-JP" altLang="en-US" sz="2800"/>
              <a:t>を受けた人は</a:t>
            </a:r>
            <a:r>
              <a:rPr kumimoji="1" lang="en-US" altLang="ja-JP" sz="2800"/>
              <a:t>teams</a:t>
            </a:r>
            <a:r>
              <a:rPr kumimoji="1" lang="ja-JP" altLang="en-US" sz="2800"/>
              <a:t>の課題機能で、</a:t>
            </a:r>
            <a:r>
              <a:rPr kumimoji="1" lang="en-US" altLang="ja-JP" sz="2800"/>
              <a:t>Bb</a:t>
            </a:r>
            <a:r>
              <a:rPr kumimoji="1" lang="ja-JP" altLang="en-US" sz="2800"/>
              <a:t>を受けた人は</a:t>
            </a:r>
            <a:r>
              <a:rPr kumimoji="1" lang="en-US" altLang="ja-JP" sz="2800"/>
              <a:t>Bb</a:t>
            </a:r>
            <a:r>
              <a:rPr kumimoji="1" lang="ja-JP" altLang="en-US" sz="2800"/>
              <a:t>の課題機能で提出してください。一回で</a:t>
            </a:r>
            <a:r>
              <a:rPr kumimoji="1" lang="en-US" altLang="ja-JP" sz="2800"/>
              <a:t>OK</a:t>
            </a:r>
            <a:r>
              <a:rPr kumimoji="1" lang="ja-JP" altLang="en-US" sz="2800"/>
              <a:t>。これ以外の提出方法は認めません。</a:t>
            </a:r>
          </a:p>
          <a:p>
            <a:pPr>
              <a:defRPr/>
            </a:pPr>
            <a:endParaRPr kumimoji="1" lang="ja-JP" altLang="en-US" sz="2800"/>
          </a:p>
        </p:txBody>
      </p:sp>
      <p:sp>
        <p:nvSpPr>
          <p:cNvPr id="8196" name="日付プレースホルダー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endParaRPr lang="en-US" altLang="ja-JP" sz="1400">
              <a:latin typeface="Times New Roman" panose="02020603050405020304" pitchFamily="18" charset="0"/>
            </a:endParaRPr>
          </a:p>
        </p:txBody>
      </p:sp>
      <p:sp>
        <p:nvSpPr>
          <p:cNvPr id="8197" name="フッター プレースホルダー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4</a:t>
            </a:r>
            <a:endParaRPr lang="en-US" altLang="ja-JP" sz="1400">
              <a:latin typeface="Times New Roman" panose="02020603050405020304" pitchFamily="18" charset="0"/>
            </a:endParaRPr>
          </a:p>
        </p:txBody>
      </p:sp>
      <p:sp>
        <p:nvSpPr>
          <p:cNvPr id="8198" name="スライド番号プレースホルダー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B7578AD7-9796-42A6-9DD2-5DCDBEE6F0B7}" type="slidenum">
              <a:rPr lang="ja-JP" altLang="en-US" sz="1400" smtClean="0">
                <a:latin typeface="Times New Roman" panose="02020603050405020304" pitchFamily="18" charset="0"/>
              </a:rPr>
              <a:pPr>
                <a:spcBef>
                  <a:spcPct val="0"/>
                </a:spcBef>
                <a:buFontTx/>
                <a:buNone/>
              </a:pPr>
              <a:t>2</a:t>
            </a:fld>
            <a:endParaRPr lang="en-US" altLang="ja-JP" sz="140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endParaRPr lang="en-US" altLang="ja-JP" sz="1400">
              <a:latin typeface="Times New Roman" panose="02020603050405020304" pitchFamily="18" charset="0"/>
            </a:endParaRP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4</a:t>
            </a:r>
            <a:endParaRPr lang="en-US" altLang="ja-JP" sz="1400">
              <a:latin typeface="Times New Roman" panose="02020603050405020304" pitchFamily="18" charset="0"/>
            </a:endParaRPr>
          </a:p>
        </p:txBody>
      </p:sp>
      <p:sp>
        <p:nvSpPr>
          <p:cNvPr id="9220" name="Rectangle 2"/>
          <p:cNvSpPr>
            <a:spLocks noGrp="1" noChangeArrowheads="1"/>
          </p:cNvSpPr>
          <p:nvPr>
            <p:ph type="title"/>
          </p:nvPr>
        </p:nvSpPr>
        <p:spPr>
          <a:xfrm>
            <a:off x="762000" y="-269875"/>
            <a:ext cx="7634288" cy="1778000"/>
          </a:xfrm>
        </p:spPr>
        <p:txBody>
          <a:bodyPr/>
          <a:lstStyle/>
          <a:p>
            <a:r>
              <a:rPr lang="ja-JP" altLang="en-US" smtClean="0"/>
              <a:t>標準習得単位数</a:t>
            </a:r>
          </a:p>
        </p:txBody>
      </p:sp>
      <p:sp>
        <p:nvSpPr>
          <p:cNvPr id="180227" name="Rectangle 3"/>
          <p:cNvSpPr>
            <a:spLocks noGrp="1" noChangeArrowheads="1"/>
          </p:cNvSpPr>
          <p:nvPr>
            <p:ph type="body" idx="1"/>
          </p:nvPr>
        </p:nvSpPr>
        <p:spPr>
          <a:xfrm>
            <a:off x="400050" y="1001713"/>
            <a:ext cx="9537700" cy="5940425"/>
          </a:xfrm>
        </p:spPr>
        <p:txBody>
          <a:bodyPr/>
          <a:lstStyle/>
          <a:p>
            <a:pPr>
              <a:lnSpc>
                <a:spcPct val="130000"/>
              </a:lnSpc>
              <a:defRPr/>
            </a:pPr>
            <a:r>
              <a:rPr lang="ja-JP" altLang="en-US" smtClean="0"/>
              <a:t>上限まで履修登録をすることを目指す</a:t>
            </a:r>
            <a:r>
              <a:rPr lang="en-US" altLang="ja-JP" smtClean="0"/>
              <a:t>(p.27)</a:t>
            </a:r>
          </a:p>
          <a:p>
            <a:pPr>
              <a:lnSpc>
                <a:spcPct val="130000"/>
              </a:lnSpc>
              <a:defRPr/>
            </a:pPr>
            <a:r>
              <a:rPr lang="ja-JP" altLang="en-US" smtClean="0"/>
              <a:t>平均修得単位数は約</a:t>
            </a:r>
            <a:r>
              <a:rPr lang="en-US" altLang="ja-JP" u="sng" smtClean="0">
                <a:solidFill>
                  <a:srgbClr val="FF0000"/>
                </a:solidFill>
              </a:rPr>
              <a:t>135</a:t>
            </a:r>
            <a:r>
              <a:rPr lang="ja-JP" altLang="en-US" u="sng" smtClean="0">
                <a:solidFill>
                  <a:srgbClr val="FF0000"/>
                </a:solidFill>
              </a:rPr>
              <a:t>単位</a:t>
            </a:r>
            <a:r>
              <a:rPr lang="en-US" altLang="ja-JP" smtClean="0"/>
              <a:t>(</a:t>
            </a:r>
            <a:r>
              <a:rPr lang="ja-JP" altLang="en-US" smtClean="0"/>
              <a:t>可能なのは</a:t>
            </a:r>
            <a:r>
              <a:rPr lang="en-US" altLang="ja-JP" smtClean="0"/>
              <a:t>160</a:t>
            </a:r>
            <a:r>
              <a:rPr lang="ja-JP" altLang="en-US" smtClean="0"/>
              <a:t>単位</a:t>
            </a:r>
            <a:r>
              <a:rPr lang="en-US" altLang="ja-JP" smtClean="0"/>
              <a:t>)</a:t>
            </a:r>
          </a:p>
          <a:p>
            <a:pPr>
              <a:lnSpc>
                <a:spcPct val="130000"/>
              </a:lnSpc>
              <a:defRPr/>
            </a:pPr>
            <a:r>
              <a:rPr lang="ja-JP" altLang="en-US" smtClean="0"/>
              <a:t>卒業要件は</a:t>
            </a:r>
            <a:r>
              <a:rPr lang="en-US" altLang="ja-JP" u="sng" smtClean="0">
                <a:solidFill>
                  <a:srgbClr val="FF0000"/>
                </a:solidFill>
              </a:rPr>
              <a:t>126</a:t>
            </a:r>
            <a:r>
              <a:rPr lang="ja-JP" altLang="en-US" u="sng" smtClean="0">
                <a:solidFill>
                  <a:srgbClr val="FF0000"/>
                </a:solidFill>
              </a:rPr>
              <a:t>単位</a:t>
            </a:r>
            <a:r>
              <a:rPr lang="ja-JP" altLang="en-US" smtClean="0"/>
              <a:t>なので</a:t>
            </a:r>
            <a:r>
              <a:rPr lang="en-US" altLang="ja-JP" smtClean="0"/>
              <a:t>3</a:t>
            </a:r>
            <a:r>
              <a:rPr lang="ja-JP" altLang="en-US" smtClean="0"/>
              <a:t>年で</a:t>
            </a:r>
            <a:r>
              <a:rPr lang="en-US" altLang="ja-JP" smtClean="0"/>
              <a:t>120</a:t>
            </a:r>
            <a:r>
              <a:rPr lang="ja-JP" altLang="en-US" smtClean="0"/>
              <a:t>単位取れば後は</a:t>
            </a:r>
            <a:r>
              <a:rPr lang="en-US" altLang="ja-JP" smtClean="0"/>
              <a:t>4</a:t>
            </a:r>
            <a:r>
              <a:rPr lang="ja-JP" altLang="en-US" smtClean="0"/>
              <a:t>年で</a:t>
            </a:r>
            <a:r>
              <a:rPr lang="ja-JP" altLang="en-US" u="sng" smtClean="0">
                <a:solidFill>
                  <a:srgbClr val="FF0000"/>
                </a:solidFill>
              </a:rPr>
              <a:t>ゼミナール</a:t>
            </a:r>
            <a:r>
              <a:rPr lang="en-US" altLang="ja-JP" u="sng" smtClean="0">
                <a:solidFill>
                  <a:srgbClr val="FF0000"/>
                </a:solidFill>
              </a:rPr>
              <a:t>(4)</a:t>
            </a:r>
            <a:r>
              <a:rPr lang="ja-JP" altLang="en-US" smtClean="0"/>
              <a:t>と</a:t>
            </a:r>
            <a:r>
              <a:rPr lang="ja-JP" altLang="en-US" u="sng" smtClean="0">
                <a:solidFill>
                  <a:srgbClr val="FF0000"/>
                </a:solidFill>
              </a:rPr>
              <a:t>ゼミナール論文</a:t>
            </a:r>
            <a:r>
              <a:rPr lang="en-US" altLang="ja-JP" u="sng" smtClean="0">
                <a:solidFill>
                  <a:srgbClr val="FF0000"/>
                </a:solidFill>
              </a:rPr>
              <a:t>(4)</a:t>
            </a:r>
            <a:r>
              <a:rPr lang="ja-JP" altLang="en-US" smtClean="0"/>
              <a:t>で</a:t>
            </a:r>
            <a:r>
              <a:rPr lang="en-US" altLang="ja-JP" smtClean="0"/>
              <a:t>OK</a:t>
            </a:r>
          </a:p>
          <a:p>
            <a:pPr>
              <a:lnSpc>
                <a:spcPct val="130000"/>
              </a:lnSpc>
              <a:defRPr/>
            </a:pPr>
            <a:r>
              <a:rPr lang="en-US" altLang="ja-JP" u="sng" smtClean="0">
                <a:solidFill>
                  <a:srgbClr val="FF0000"/>
                </a:solidFill>
              </a:rPr>
              <a:t>4</a:t>
            </a:r>
            <a:r>
              <a:rPr lang="ja-JP" altLang="en-US" u="sng" smtClean="0">
                <a:solidFill>
                  <a:srgbClr val="FF0000"/>
                </a:solidFill>
              </a:rPr>
              <a:t>年</a:t>
            </a:r>
            <a:r>
              <a:rPr lang="ja-JP" altLang="en-US" smtClean="0"/>
              <a:t>次に</a:t>
            </a:r>
            <a:r>
              <a:rPr lang="en-US" altLang="ja-JP" u="sng" smtClean="0">
                <a:solidFill>
                  <a:srgbClr val="FF0000"/>
                </a:solidFill>
              </a:rPr>
              <a:t>8</a:t>
            </a:r>
            <a:r>
              <a:rPr lang="ja-JP" altLang="en-US" u="sng" smtClean="0">
                <a:solidFill>
                  <a:srgbClr val="FF0000"/>
                </a:solidFill>
              </a:rPr>
              <a:t>単位</a:t>
            </a:r>
            <a:r>
              <a:rPr lang="ja-JP" altLang="en-US" smtClean="0"/>
              <a:t>以上履修し</a:t>
            </a:r>
            <a:r>
              <a:rPr lang="en-US" altLang="ja-JP" smtClean="0"/>
              <a:t>4</a:t>
            </a:r>
            <a:r>
              <a:rPr lang="ja-JP" altLang="en-US" smtClean="0"/>
              <a:t>単位を修得が要件</a:t>
            </a:r>
            <a:r>
              <a:rPr lang="en-US" altLang="ja-JP" smtClean="0"/>
              <a:t>(p.28)</a:t>
            </a:r>
          </a:p>
          <a:p>
            <a:pPr>
              <a:lnSpc>
                <a:spcPct val="130000"/>
              </a:lnSpc>
              <a:defRPr/>
            </a:pPr>
            <a:r>
              <a:rPr lang="en-US" altLang="ja-JP" smtClean="0"/>
              <a:t>4</a:t>
            </a:r>
            <a:r>
              <a:rPr lang="ja-JP" altLang="en-US" smtClean="0"/>
              <a:t>年次には専門科目数科目を未履修で，それを取りに大学に来る学生が大半</a:t>
            </a:r>
            <a:endParaRPr lang="en-US" altLang="ja-JP" smtClean="0"/>
          </a:p>
          <a:p>
            <a:pPr>
              <a:lnSpc>
                <a:spcPct val="130000"/>
              </a:lnSpc>
              <a:defRPr/>
            </a:pPr>
            <a:endParaRPr lang="en-US" altLang="ja-JP"/>
          </a:p>
          <a:p>
            <a:pPr>
              <a:lnSpc>
                <a:spcPct val="130000"/>
              </a:lnSpc>
              <a:defRPr/>
            </a:pPr>
            <a:endParaRPr lang="en-US" altLang="ja-JP"/>
          </a:p>
          <a:p>
            <a:pPr>
              <a:lnSpc>
                <a:spcPct val="130000"/>
              </a:lnSpc>
              <a:defRPr/>
            </a:pPr>
            <a:endParaRPr lang="en-US" altLang="ja-JP" smtClean="0"/>
          </a:p>
          <a:p>
            <a:pPr>
              <a:lnSpc>
                <a:spcPct val="130000"/>
              </a:lnSpc>
              <a:defRPr/>
            </a:pPr>
            <a:endParaRPr lang="en-US" altLang="ja-JP"/>
          </a:p>
          <a:p>
            <a:pPr>
              <a:lnSpc>
                <a:spcPct val="130000"/>
              </a:lnSpc>
              <a:defRPr/>
            </a:pPr>
            <a:endParaRPr lang="en-US" altLang="ja-JP" smtClean="0"/>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5AE453A8-D2F0-4D04-AAC7-59CC349D97EC}" type="slidenum">
              <a:rPr lang="ja-JP" altLang="en-US" sz="1400" smtClean="0">
                <a:latin typeface="Times New Roman" panose="02020603050405020304" pitchFamily="18" charset="0"/>
              </a:rPr>
              <a:pPr>
                <a:spcBef>
                  <a:spcPct val="0"/>
                </a:spcBef>
                <a:buFontTx/>
                <a:buNone/>
              </a:pPr>
              <a:t>3</a:t>
            </a:fld>
            <a:endParaRPr lang="en-US" altLang="ja-JP" sz="1400" smtClean="0">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endParaRPr lang="en-US" altLang="ja-JP" sz="1400">
              <a:latin typeface="Times New Roman" panose="02020603050405020304" pitchFamily="18" charset="0"/>
            </a:endParaRPr>
          </a:p>
        </p:txBody>
      </p:sp>
      <p:sp>
        <p:nvSpPr>
          <p:cNvPr id="1126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4</a:t>
            </a:r>
            <a:endParaRPr lang="en-US" altLang="ja-JP" sz="1400">
              <a:latin typeface="Times New Roman" panose="02020603050405020304" pitchFamily="18" charset="0"/>
            </a:endParaRPr>
          </a:p>
        </p:txBody>
      </p:sp>
      <p:sp>
        <p:nvSpPr>
          <p:cNvPr id="11268" name="Rectangle 2"/>
          <p:cNvSpPr>
            <a:spLocks noGrp="1" noChangeArrowheads="1"/>
          </p:cNvSpPr>
          <p:nvPr>
            <p:ph type="title"/>
          </p:nvPr>
        </p:nvSpPr>
        <p:spPr>
          <a:xfrm>
            <a:off x="762000" y="-269875"/>
            <a:ext cx="7634288" cy="1778000"/>
          </a:xfrm>
        </p:spPr>
        <p:txBody>
          <a:bodyPr/>
          <a:lstStyle/>
          <a:p>
            <a:r>
              <a:rPr lang="ja-JP" altLang="en-US" smtClean="0"/>
              <a:t>単位認定科目</a:t>
            </a:r>
            <a:r>
              <a:rPr lang="en-US" altLang="ja-JP" smtClean="0"/>
              <a:t>1</a:t>
            </a:r>
            <a:endParaRPr lang="ja-JP" altLang="en-US" smtClean="0"/>
          </a:p>
        </p:txBody>
      </p:sp>
      <p:sp>
        <p:nvSpPr>
          <p:cNvPr id="180227" name="Rectangle 3"/>
          <p:cNvSpPr>
            <a:spLocks noGrp="1" noChangeArrowheads="1"/>
          </p:cNvSpPr>
          <p:nvPr>
            <p:ph type="body" idx="1"/>
          </p:nvPr>
        </p:nvSpPr>
        <p:spPr>
          <a:xfrm>
            <a:off x="400050" y="989013"/>
            <a:ext cx="9612000" cy="5940425"/>
          </a:xfrm>
        </p:spPr>
        <p:txBody>
          <a:bodyPr/>
          <a:lstStyle/>
          <a:p>
            <a:pPr>
              <a:lnSpc>
                <a:spcPct val="130000"/>
              </a:lnSpc>
              <a:defRPr/>
            </a:pPr>
            <a:r>
              <a:rPr lang="ja-JP" altLang="en-US" u="sng" smtClean="0">
                <a:solidFill>
                  <a:srgbClr val="FF0000"/>
                </a:solidFill>
              </a:rPr>
              <a:t>ゼミナール論文</a:t>
            </a:r>
            <a:r>
              <a:rPr lang="ja-JP" altLang="en-US" smtClean="0"/>
              <a:t>　</a:t>
            </a:r>
            <a:r>
              <a:rPr lang="en-US" altLang="ja-JP" smtClean="0"/>
              <a:t>4</a:t>
            </a:r>
            <a:r>
              <a:rPr lang="ja-JP" altLang="en-US" smtClean="0"/>
              <a:t>年ゼミナールに属して指導を受けて論文等を制作して</a:t>
            </a:r>
            <a:r>
              <a:rPr lang="en-US" altLang="ja-JP" smtClean="0"/>
              <a:t>4</a:t>
            </a:r>
            <a:r>
              <a:rPr lang="ja-JP" altLang="en-US" smtClean="0"/>
              <a:t>単位</a:t>
            </a:r>
            <a:r>
              <a:rPr lang="en-US" altLang="ja-JP" smtClean="0"/>
              <a:t>(p.32)</a:t>
            </a:r>
            <a:r>
              <a:rPr lang="ja-JP" altLang="en-US" smtClean="0"/>
              <a:t>．基準：</a:t>
            </a:r>
            <a:endParaRPr lang="en-US" altLang="ja-JP" smtClean="0"/>
          </a:p>
          <a:p>
            <a:pPr marL="514350" indent="-514350">
              <a:lnSpc>
                <a:spcPct val="130000"/>
              </a:lnSpc>
              <a:buFont typeface="+mj-lt"/>
              <a:buAutoNum type="arabicPeriod"/>
              <a:defRPr/>
            </a:pPr>
            <a:r>
              <a:rPr lang="ja-JP" altLang="en-US" smtClean="0"/>
              <a:t>研究テーマ</a:t>
            </a:r>
            <a:endParaRPr lang="en-US" altLang="ja-JP" smtClean="0"/>
          </a:p>
          <a:p>
            <a:pPr marL="514350" indent="-514350">
              <a:lnSpc>
                <a:spcPct val="130000"/>
              </a:lnSpc>
              <a:buFont typeface="+mj-lt"/>
              <a:buAutoNum type="arabicPeriod"/>
              <a:defRPr/>
            </a:pPr>
            <a:r>
              <a:rPr lang="ja-JP" altLang="en-US" smtClean="0"/>
              <a:t>情報収集及び分析</a:t>
            </a:r>
            <a:endParaRPr lang="en-US" altLang="ja-JP" smtClean="0"/>
          </a:p>
          <a:p>
            <a:pPr marL="514350" indent="-514350">
              <a:lnSpc>
                <a:spcPct val="130000"/>
              </a:lnSpc>
              <a:buFont typeface="+mj-lt"/>
              <a:buAutoNum type="arabicPeriod"/>
              <a:defRPr/>
            </a:pPr>
            <a:r>
              <a:rPr lang="ja-JP" altLang="en-US" smtClean="0"/>
              <a:t>研究方法</a:t>
            </a:r>
            <a:endParaRPr lang="en-US" altLang="ja-JP" smtClean="0"/>
          </a:p>
          <a:p>
            <a:pPr marL="514350" indent="-514350">
              <a:lnSpc>
                <a:spcPct val="130000"/>
              </a:lnSpc>
              <a:buFont typeface="+mj-lt"/>
              <a:buAutoNum type="arabicPeriod"/>
              <a:defRPr/>
            </a:pPr>
            <a:r>
              <a:rPr lang="ja-JP" altLang="en-US" smtClean="0"/>
              <a:t>論理構成</a:t>
            </a:r>
            <a:endParaRPr lang="en-US" altLang="ja-JP" smtClean="0"/>
          </a:p>
          <a:p>
            <a:pPr marL="514350" indent="-514350">
              <a:lnSpc>
                <a:spcPct val="130000"/>
              </a:lnSpc>
              <a:buFont typeface="+mj-lt"/>
              <a:buAutoNum type="arabicPeriod"/>
              <a:defRPr/>
            </a:pPr>
            <a:r>
              <a:rPr lang="ja-JP" altLang="en-US" smtClean="0"/>
              <a:t>論文構成</a:t>
            </a:r>
            <a:endParaRPr lang="en-US" altLang="ja-JP" smtClean="0"/>
          </a:p>
        </p:txBody>
      </p:sp>
      <p:sp>
        <p:nvSpPr>
          <p:cNvPr id="1127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7DF5221C-DC8C-4FF0-85F1-D7F1D31D749C}" type="slidenum">
              <a:rPr lang="ja-JP" altLang="en-US" sz="1400" smtClean="0">
                <a:latin typeface="Times New Roman" panose="02020603050405020304" pitchFamily="18" charset="0"/>
              </a:rPr>
              <a:pPr>
                <a:spcBef>
                  <a:spcPct val="0"/>
                </a:spcBef>
                <a:buFontTx/>
                <a:buNone/>
              </a:pPr>
              <a:t>4</a:t>
            </a:fld>
            <a:endParaRPr lang="en-US" altLang="ja-JP" sz="1400" smtClean="0">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endParaRPr lang="en-US" altLang="ja-JP" sz="1400">
              <a:latin typeface="Times New Roman" panose="02020603050405020304" pitchFamily="18" charset="0"/>
            </a:endParaRPr>
          </a:p>
        </p:txBody>
      </p:sp>
      <p:sp>
        <p:nvSpPr>
          <p:cNvPr id="1126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4</a:t>
            </a:r>
            <a:endParaRPr lang="en-US" altLang="ja-JP" sz="1400">
              <a:latin typeface="Times New Roman" panose="02020603050405020304" pitchFamily="18" charset="0"/>
            </a:endParaRPr>
          </a:p>
        </p:txBody>
      </p:sp>
      <p:sp>
        <p:nvSpPr>
          <p:cNvPr id="11268" name="Rectangle 2"/>
          <p:cNvSpPr>
            <a:spLocks noGrp="1" noChangeArrowheads="1"/>
          </p:cNvSpPr>
          <p:nvPr>
            <p:ph type="title"/>
          </p:nvPr>
        </p:nvSpPr>
        <p:spPr>
          <a:xfrm>
            <a:off x="762000" y="-269875"/>
            <a:ext cx="7634288" cy="1778000"/>
          </a:xfrm>
        </p:spPr>
        <p:txBody>
          <a:bodyPr/>
          <a:lstStyle/>
          <a:p>
            <a:r>
              <a:rPr lang="ja-JP" altLang="en-US" smtClean="0"/>
              <a:t>単位認定科目</a:t>
            </a:r>
            <a:r>
              <a:rPr lang="en-US" altLang="ja-JP" smtClean="0"/>
              <a:t>2</a:t>
            </a:r>
            <a:endParaRPr lang="ja-JP" altLang="en-US" smtClean="0"/>
          </a:p>
        </p:txBody>
      </p:sp>
      <p:sp>
        <p:nvSpPr>
          <p:cNvPr id="180227" name="Rectangle 3"/>
          <p:cNvSpPr>
            <a:spLocks noGrp="1" noChangeArrowheads="1"/>
          </p:cNvSpPr>
          <p:nvPr>
            <p:ph type="body" idx="1"/>
          </p:nvPr>
        </p:nvSpPr>
        <p:spPr>
          <a:xfrm>
            <a:off x="400050" y="989013"/>
            <a:ext cx="9612000" cy="5940425"/>
          </a:xfrm>
        </p:spPr>
        <p:txBody>
          <a:bodyPr/>
          <a:lstStyle/>
          <a:p>
            <a:pPr>
              <a:lnSpc>
                <a:spcPct val="130000"/>
              </a:lnSpc>
              <a:defRPr/>
            </a:pPr>
            <a:r>
              <a:rPr lang="ja-JP" altLang="en-US" u="sng" smtClean="0">
                <a:solidFill>
                  <a:srgbClr val="FF0000"/>
                </a:solidFill>
              </a:rPr>
              <a:t>海外研修</a:t>
            </a:r>
            <a:r>
              <a:rPr lang="ja-JP" altLang="en-US" smtClean="0"/>
              <a:t>　大学が実施する</a:t>
            </a:r>
            <a:r>
              <a:rPr lang="ja-JP" altLang="en-US" u="sng" smtClean="0">
                <a:solidFill>
                  <a:srgbClr val="FF0000"/>
                </a:solidFill>
              </a:rPr>
              <a:t>短期研修</a:t>
            </a:r>
            <a:r>
              <a:rPr lang="ja-JP" altLang="en-US" smtClean="0"/>
              <a:t>や諸活動について，研修期間により</a:t>
            </a:r>
            <a:r>
              <a:rPr lang="en-US" altLang="ja-JP" u="sng" smtClean="0">
                <a:solidFill>
                  <a:srgbClr val="FF0000"/>
                </a:solidFill>
              </a:rPr>
              <a:t>2</a:t>
            </a:r>
            <a:r>
              <a:rPr lang="ja-JP" altLang="en-US" smtClean="0"/>
              <a:t>単位か</a:t>
            </a:r>
            <a:r>
              <a:rPr lang="en-US" altLang="ja-JP" u="sng" smtClean="0">
                <a:solidFill>
                  <a:srgbClr val="FF0000"/>
                </a:solidFill>
              </a:rPr>
              <a:t>4</a:t>
            </a:r>
            <a:r>
              <a:rPr lang="ja-JP" altLang="en-US" smtClean="0"/>
              <a:t>単位を与える</a:t>
            </a:r>
            <a:endParaRPr lang="en-US" altLang="ja-JP" smtClean="0"/>
          </a:p>
          <a:p>
            <a:pPr>
              <a:lnSpc>
                <a:spcPct val="130000"/>
              </a:lnSpc>
              <a:defRPr/>
            </a:pPr>
            <a:r>
              <a:rPr lang="ja-JP" altLang="en-US" smtClean="0"/>
              <a:t>学外機関主催の研修は申請方法が異なるのに注意</a:t>
            </a:r>
            <a:endParaRPr lang="en-US" altLang="ja-JP" smtClean="0"/>
          </a:p>
          <a:p>
            <a:pPr>
              <a:lnSpc>
                <a:spcPct val="130000"/>
              </a:lnSpc>
              <a:defRPr/>
            </a:pPr>
            <a:r>
              <a:rPr lang="ja-JP" altLang="en-US" u="sng" smtClean="0">
                <a:solidFill>
                  <a:srgbClr val="FF0000"/>
                </a:solidFill>
              </a:rPr>
              <a:t>実務研修</a:t>
            </a:r>
            <a:r>
              <a:rPr lang="ja-JP" altLang="en-US"/>
              <a:t>　</a:t>
            </a:r>
            <a:r>
              <a:rPr lang="ja-JP" altLang="en-US" smtClean="0"/>
              <a:t>学内外のインターンシップに，</a:t>
            </a:r>
            <a:r>
              <a:rPr lang="ja-JP" altLang="en-US" smtClean="0"/>
              <a:t>研究期間に</a:t>
            </a:r>
            <a:r>
              <a:rPr lang="ja-JP" altLang="en-US" smtClean="0"/>
              <a:t>応じて</a:t>
            </a:r>
            <a:r>
              <a:rPr lang="en-US" altLang="ja-JP" u="sng" smtClean="0">
                <a:solidFill>
                  <a:srgbClr val="FF0000"/>
                </a:solidFill>
              </a:rPr>
              <a:t>2</a:t>
            </a:r>
            <a:r>
              <a:rPr lang="ja-JP" altLang="en-US"/>
              <a:t>単位か</a:t>
            </a:r>
            <a:r>
              <a:rPr lang="en-US" altLang="ja-JP" u="sng">
                <a:solidFill>
                  <a:srgbClr val="FF0000"/>
                </a:solidFill>
              </a:rPr>
              <a:t>4</a:t>
            </a:r>
            <a:r>
              <a:rPr lang="ja-JP" altLang="en-US"/>
              <a:t>単位を与える</a:t>
            </a:r>
            <a:endParaRPr lang="en-US" altLang="ja-JP"/>
          </a:p>
          <a:p>
            <a:pPr>
              <a:lnSpc>
                <a:spcPct val="130000"/>
              </a:lnSpc>
              <a:defRPr/>
            </a:pPr>
            <a:r>
              <a:rPr lang="ja-JP" altLang="en-US" u="sng" smtClean="0">
                <a:solidFill>
                  <a:srgbClr val="FF0000"/>
                </a:solidFill>
              </a:rPr>
              <a:t>環境研修</a:t>
            </a:r>
            <a:r>
              <a:rPr lang="ja-JP" altLang="en-US"/>
              <a:t>　</a:t>
            </a:r>
            <a:r>
              <a:rPr lang="ja-JP" altLang="en-US" smtClean="0"/>
              <a:t>政経学部が主催する環境研修に参加して所定の課程を修めて</a:t>
            </a:r>
            <a:r>
              <a:rPr lang="en-US" altLang="ja-JP" u="sng" smtClean="0">
                <a:solidFill>
                  <a:srgbClr val="FF0000"/>
                </a:solidFill>
              </a:rPr>
              <a:t>2</a:t>
            </a:r>
            <a:r>
              <a:rPr lang="ja-JP" altLang="en-US" smtClean="0"/>
              <a:t>単位</a:t>
            </a:r>
            <a:endParaRPr lang="en-US" altLang="ja-JP" smtClean="0"/>
          </a:p>
          <a:p>
            <a:pPr>
              <a:lnSpc>
                <a:spcPct val="130000"/>
              </a:lnSpc>
              <a:defRPr/>
            </a:pPr>
            <a:endParaRPr lang="en-US" altLang="ja-JP" smtClean="0"/>
          </a:p>
        </p:txBody>
      </p:sp>
      <p:sp>
        <p:nvSpPr>
          <p:cNvPr id="1127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7DF5221C-DC8C-4FF0-85F1-D7F1D31D749C}" type="slidenum">
              <a:rPr lang="ja-JP" altLang="en-US" sz="1400" smtClean="0">
                <a:latin typeface="Times New Roman" panose="02020603050405020304" pitchFamily="18" charset="0"/>
              </a:rPr>
              <a:pPr>
                <a:spcBef>
                  <a:spcPct val="0"/>
                </a:spcBef>
                <a:buFontTx/>
                <a:buNone/>
              </a:pPr>
              <a:t>5</a:t>
            </a:fld>
            <a:endParaRPr lang="en-US" altLang="ja-JP" sz="1400" smtClean="0">
              <a:latin typeface="Times New Roman" panose="02020603050405020304" pitchFamily="18" charset="0"/>
            </a:endParaRPr>
          </a:p>
        </p:txBody>
      </p:sp>
    </p:spTree>
    <p:extLst>
      <p:ext uri="{BB962C8B-B14F-4D97-AF65-F5344CB8AC3E}">
        <p14:creationId xmlns:p14="http://schemas.microsoft.com/office/powerpoint/2010/main" val="16657867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endParaRPr lang="en-US" altLang="ja-JP" sz="1400">
              <a:latin typeface="Times New Roman" panose="02020603050405020304" pitchFamily="18" charset="0"/>
            </a:endParaRPr>
          </a:p>
        </p:txBody>
      </p:sp>
      <p:sp>
        <p:nvSpPr>
          <p:cNvPr id="1126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4</a:t>
            </a:r>
            <a:endParaRPr lang="en-US" altLang="ja-JP" sz="1400">
              <a:latin typeface="Times New Roman" panose="02020603050405020304" pitchFamily="18" charset="0"/>
            </a:endParaRPr>
          </a:p>
        </p:txBody>
      </p:sp>
      <p:sp>
        <p:nvSpPr>
          <p:cNvPr id="11268" name="Rectangle 2"/>
          <p:cNvSpPr>
            <a:spLocks noGrp="1" noChangeArrowheads="1"/>
          </p:cNvSpPr>
          <p:nvPr>
            <p:ph type="title"/>
          </p:nvPr>
        </p:nvSpPr>
        <p:spPr>
          <a:xfrm>
            <a:off x="762000" y="-269875"/>
            <a:ext cx="7634288" cy="1778000"/>
          </a:xfrm>
        </p:spPr>
        <p:txBody>
          <a:bodyPr/>
          <a:lstStyle/>
          <a:p>
            <a:r>
              <a:rPr lang="ja-JP" altLang="en-US" smtClean="0"/>
              <a:t>資格試験</a:t>
            </a:r>
          </a:p>
        </p:txBody>
      </p:sp>
      <p:sp>
        <p:nvSpPr>
          <p:cNvPr id="180227" name="Rectangle 3"/>
          <p:cNvSpPr>
            <a:spLocks noGrp="1" noChangeArrowheads="1"/>
          </p:cNvSpPr>
          <p:nvPr>
            <p:ph type="body" idx="1"/>
          </p:nvPr>
        </p:nvSpPr>
        <p:spPr>
          <a:xfrm>
            <a:off x="400050" y="989013"/>
            <a:ext cx="9612000" cy="5940425"/>
          </a:xfrm>
        </p:spPr>
        <p:txBody>
          <a:bodyPr/>
          <a:lstStyle/>
          <a:p>
            <a:pPr>
              <a:lnSpc>
                <a:spcPct val="130000"/>
              </a:lnSpc>
              <a:defRPr/>
            </a:pPr>
            <a:r>
              <a:rPr lang="ja-JP" altLang="en-US"/>
              <a:t>多くの資格試験の合格者に単位を</a:t>
            </a:r>
            <a:r>
              <a:rPr lang="ja-JP" altLang="en-US" smtClean="0"/>
              <a:t>認定</a:t>
            </a:r>
            <a:endParaRPr lang="en-US" altLang="ja-JP" smtClean="0"/>
          </a:p>
          <a:p>
            <a:pPr>
              <a:lnSpc>
                <a:spcPct val="130000"/>
              </a:lnSpc>
              <a:defRPr/>
            </a:pPr>
            <a:r>
              <a:rPr lang="ja-JP" altLang="en-US" smtClean="0"/>
              <a:t>例えば，</a:t>
            </a:r>
            <a:r>
              <a:rPr lang="ja-JP" altLang="en-US" u="sng" smtClean="0">
                <a:solidFill>
                  <a:srgbClr val="FF0000"/>
                </a:solidFill>
              </a:rPr>
              <a:t>英検</a:t>
            </a:r>
            <a:r>
              <a:rPr lang="ja-JP" altLang="en-US" smtClean="0"/>
              <a:t>（実用英語検定）</a:t>
            </a:r>
            <a:r>
              <a:rPr lang="ja-JP" altLang="en-US" smtClean="0"/>
              <a:t>の</a:t>
            </a:r>
            <a:r>
              <a:rPr lang="en-US" altLang="ja-JP" u="sng" smtClean="0">
                <a:solidFill>
                  <a:srgbClr val="FF0000"/>
                </a:solidFill>
              </a:rPr>
              <a:t>2</a:t>
            </a:r>
            <a:r>
              <a:rPr lang="ja-JP" altLang="en-US" u="sng" smtClean="0">
                <a:solidFill>
                  <a:srgbClr val="FF0000"/>
                </a:solidFill>
              </a:rPr>
              <a:t>級</a:t>
            </a:r>
            <a:r>
              <a:rPr lang="ja-JP" altLang="en-US"/>
              <a:t>には</a:t>
            </a:r>
            <a:r>
              <a:rPr lang="en-US" altLang="ja-JP" u="sng">
                <a:solidFill>
                  <a:srgbClr val="FF0000"/>
                </a:solidFill>
              </a:rPr>
              <a:t>2</a:t>
            </a:r>
            <a:r>
              <a:rPr lang="ja-JP" altLang="en-US" smtClean="0"/>
              <a:t>単位,</a:t>
            </a:r>
            <a:endParaRPr lang="en-US" altLang="ja-JP" smtClean="0"/>
          </a:p>
          <a:p>
            <a:pPr marL="0" indent="0">
              <a:lnSpc>
                <a:spcPct val="130000"/>
              </a:lnSpc>
              <a:buNone/>
              <a:defRPr/>
            </a:pPr>
            <a:r>
              <a:rPr lang="ja-JP" altLang="en-US" u="sng" smtClean="0">
                <a:solidFill>
                  <a:srgbClr val="FF0000"/>
                </a:solidFill>
              </a:rPr>
              <a:t>準</a:t>
            </a:r>
            <a:r>
              <a:rPr lang="en-US" altLang="ja-JP" u="sng" smtClean="0">
                <a:solidFill>
                  <a:srgbClr val="FF0000"/>
                </a:solidFill>
              </a:rPr>
              <a:t>1</a:t>
            </a:r>
            <a:r>
              <a:rPr lang="ja-JP" altLang="en-US" u="sng" smtClean="0">
                <a:solidFill>
                  <a:srgbClr val="FF0000"/>
                </a:solidFill>
              </a:rPr>
              <a:t>級</a:t>
            </a:r>
            <a:r>
              <a:rPr lang="ja-JP" altLang="en-US" smtClean="0"/>
              <a:t>には</a:t>
            </a:r>
            <a:r>
              <a:rPr lang="en-US" altLang="ja-JP" u="sng" smtClean="0">
                <a:solidFill>
                  <a:srgbClr val="FF0000"/>
                </a:solidFill>
              </a:rPr>
              <a:t>2</a:t>
            </a:r>
            <a:r>
              <a:rPr lang="ja-JP" altLang="en-US" smtClean="0"/>
              <a:t>単位</a:t>
            </a:r>
            <a:endParaRPr lang="en-US" altLang="ja-JP" smtClean="0"/>
          </a:p>
          <a:p>
            <a:pPr>
              <a:lnSpc>
                <a:spcPct val="130000"/>
              </a:lnSpc>
              <a:defRPr/>
            </a:pPr>
            <a:r>
              <a:rPr lang="ja-JP" altLang="en-US" smtClean="0"/>
              <a:t>資格試験（外国語）中級，</a:t>
            </a:r>
            <a:r>
              <a:rPr lang="ja-JP" altLang="en-US"/>
              <a:t>資格試験（外国語</a:t>
            </a:r>
            <a:r>
              <a:rPr lang="ja-JP" altLang="en-US" smtClean="0"/>
              <a:t>）上級として申請できる単位数は</a:t>
            </a:r>
            <a:r>
              <a:rPr lang="en-US" altLang="ja-JP" smtClean="0"/>
              <a:t>4</a:t>
            </a:r>
            <a:r>
              <a:rPr lang="ja-JP" altLang="en-US" smtClean="0"/>
              <a:t>単位まで</a:t>
            </a:r>
            <a:endParaRPr lang="en-US" altLang="ja-JP" smtClean="0"/>
          </a:p>
          <a:p>
            <a:pPr>
              <a:lnSpc>
                <a:spcPct val="130000"/>
              </a:lnSpc>
              <a:defRPr/>
            </a:pPr>
            <a:r>
              <a:rPr lang="ja-JP" altLang="en-US" smtClean="0"/>
              <a:t>申請できる言語は本人が履修や単位取得した必修外国語のみ．母語とする人は申請不可</a:t>
            </a:r>
            <a:endParaRPr lang="en-US" altLang="ja-JP" smtClean="0"/>
          </a:p>
          <a:p>
            <a:pPr>
              <a:lnSpc>
                <a:spcPct val="130000"/>
              </a:lnSpc>
              <a:defRPr/>
            </a:pPr>
            <a:r>
              <a:rPr lang="ja-JP" altLang="en-US" smtClean="0"/>
              <a:t>過去</a:t>
            </a:r>
            <a:r>
              <a:rPr lang="en-US" altLang="ja-JP" smtClean="0"/>
              <a:t>2</a:t>
            </a:r>
            <a:r>
              <a:rPr lang="ja-JP" altLang="en-US" smtClean="0"/>
              <a:t>年以内に取得した資格が有効</a:t>
            </a:r>
            <a:endParaRPr lang="en-US" altLang="ja-JP" smtClean="0"/>
          </a:p>
          <a:p>
            <a:pPr>
              <a:lnSpc>
                <a:spcPct val="130000"/>
              </a:lnSpc>
              <a:defRPr/>
            </a:pPr>
            <a:endParaRPr lang="en-US" altLang="ja-JP" smtClean="0"/>
          </a:p>
        </p:txBody>
      </p:sp>
      <p:sp>
        <p:nvSpPr>
          <p:cNvPr id="1127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7DF5221C-DC8C-4FF0-85F1-D7F1D31D749C}" type="slidenum">
              <a:rPr lang="ja-JP" altLang="en-US" sz="1400" smtClean="0">
                <a:latin typeface="Times New Roman" panose="02020603050405020304" pitchFamily="18" charset="0"/>
              </a:rPr>
              <a:pPr>
                <a:spcBef>
                  <a:spcPct val="0"/>
                </a:spcBef>
                <a:buFontTx/>
                <a:buNone/>
              </a:pPr>
              <a:t>6</a:t>
            </a:fld>
            <a:endParaRPr lang="en-US" altLang="ja-JP" sz="1400" smtClean="0">
              <a:latin typeface="Times New Roman" panose="02020603050405020304" pitchFamily="18" charset="0"/>
            </a:endParaRPr>
          </a:p>
        </p:txBody>
      </p:sp>
    </p:spTree>
    <p:extLst>
      <p:ext uri="{BB962C8B-B14F-4D97-AF65-F5344CB8AC3E}">
        <p14:creationId xmlns:p14="http://schemas.microsoft.com/office/powerpoint/2010/main" val="349653372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endParaRPr lang="en-US" altLang="ja-JP" sz="1400">
              <a:latin typeface="Times New Roman" panose="02020603050405020304" pitchFamily="18" charset="0"/>
            </a:endParaRPr>
          </a:p>
        </p:txBody>
      </p:sp>
      <p:sp>
        <p:nvSpPr>
          <p:cNvPr id="1126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4</a:t>
            </a:r>
            <a:endParaRPr lang="en-US" altLang="ja-JP" sz="1400">
              <a:latin typeface="Times New Roman" panose="02020603050405020304" pitchFamily="18" charset="0"/>
            </a:endParaRPr>
          </a:p>
        </p:txBody>
      </p:sp>
      <p:sp>
        <p:nvSpPr>
          <p:cNvPr id="11268" name="Rectangle 2"/>
          <p:cNvSpPr>
            <a:spLocks noGrp="1" noChangeArrowheads="1"/>
          </p:cNvSpPr>
          <p:nvPr>
            <p:ph type="title"/>
          </p:nvPr>
        </p:nvSpPr>
        <p:spPr>
          <a:xfrm>
            <a:off x="772944" y="-463401"/>
            <a:ext cx="7634288" cy="1778000"/>
          </a:xfrm>
        </p:spPr>
        <p:txBody>
          <a:bodyPr/>
          <a:lstStyle/>
          <a:p>
            <a:r>
              <a:rPr lang="ja-JP" altLang="en-US" smtClean="0"/>
              <a:t>経済学科コース</a:t>
            </a:r>
          </a:p>
        </p:txBody>
      </p:sp>
      <p:sp>
        <p:nvSpPr>
          <p:cNvPr id="180227" name="Rectangle 3"/>
          <p:cNvSpPr>
            <a:spLocks noGrp="1" noChangeArrowheads="1"/>
          </p:cNvSpPr>
          <p:nvPr>
            <p:ph type="body" idx="1"/>
          </p:nvPr>
        </p:nvSpPr>
        <p:spPr>
          <a:xfrm>
            <a:off x="399480" y="713656"/>
            <a:ext cx="9537700" cy="5940425"/>
          </a:xfrm>
        </p:spPr>
        <p:txBody>
          <a:bodyPr/>
          <a:lstStyle/>
          <a:p>
            <a:pPr>
              <a:lnSpc>
                <a:spcPct val="130000"/>
              </a:lnSpc>
              <a:defRPr/>
            </a:pPr>
            <a:r>
              <a:rPr kumimoji="1" lang="ja-JP" altLang="en-US" smtClean="0"/>
              <a:t>政経学部経済学科の目的「経済学分野における理論的・実務的知識を身につけ，グローバル化時代の実社会の諸問題を的確に指摘し，解決できる能力と意欲を持った人材を育成すること」</a:t>
            </a:r>
            <a:r>
              <a:rPr kumimoji="1" lang="en-US" altLang="ja-JP" smtClean="0"/>
              <a:t>(P.48)</a:t>
            </a:r>
          </a:p>
          <a:p>
            <a:pPr>
              <a:lnSpc>
                <a:spcPct val="130000"/>
              </a:lnSpc>
              <a:spcBef>
                <a:spcPts val="0"/>
              </a:spcBef>
              <a:defRPr/>
            </a:pPr>
            <a:r>
              <a:rPr kumimoji="1" lang="ja-JP" altLang="en-US" smtClean="0"/>
              <a:t>進路に合わせて</a:t>
            </a:r>
            <a:r>
              <a:rPr kumimoji="1" lang="en-US" altLang="ja-JP" smtClean="0"/>
              <a:t>4</a:t>
            </a:r>
            <a:r>
              <a:rPr kumimoji="1" lang="ja-JP" altLang="en-US" smtClean="0"/>
              <a:t>つのコースを提示．これはお勧めでありこれ以外の履修はもちろん</a:t>
            </a:r>
            <a:r>
              <a:rPr kumimoji="1" lang="en-US" altLang="ja-JP" smtClean="0"/>
              <a:t>OK</a:t>
            </a:r>
          </a:p>
          <a:p>
            <a:pPr marL="514350" indent="-514350">
              <a:lnSpc>
                <a:spcPct val="130000"/>
              </a:lnSpc>
              <a:spcBef>
                <a:spcPts val="0"/>
              </a:spcBef>
              <a:buFont typeface="+mj-lt"/>
              <a:buAutoNum type="arabicPeriod"/>
              <a:defRPr/>
            </a:pPr>
            <a:r>
              <a:rPr kumimoji="1" lang="ja-JP" altLang="en-US" smtClean="0"/>
              <a:t>経済アナリスト・コース</a:t>
            </a:r>
            <a:endParaRPr kumimoji="1" lang="en-US" altLang="ja-JP" smtClean="0"/>
          </a:p>
          <a:p>
            <a:pPr marL="514350" indent="-514350">
              <a:lnSpc>
                <a:spcPct val="130000"/>
              </a:lnSpc>
              <a:spcBef>
                <a:spcPts val="0"/>
              </a:spcBef>
              <a:buFont typeface="+mj-lt"/>
              <a:buAutoNum type="arabicPeriod"/>
              <a:defRPr/>
            </a:pPr>
            <a:r>
              <a:rPr kumimoji="1" lang="ja-JP" altLang="en-US" smtClean="0"/>
              <a:t>グローバル・エコノミー・コース</a:t>
            </a:r>
            <a:endParaRPr kumimoji="1" lang="en-US" altLang="ja-JP" smtClean="0"/>
          </a:p>
          <a:p>
            <a:pPr marL="514350" indent="-514350">
              <a:lnSpc>
                <a:spcPct val="130000"/>
              </a:lnSpc>
              <a:spcBef>
                <a:spcPts val="0"/>
              </a:spcBef>
              <a:buFont typeface="+mj-lt"/>
              <a:buAutoNum type="arabicPeriod"/>
              <a:defRPr/>
            </a:pPr>
            <a:r>
              <a:rPr kumimoji="1" lang="ja-JP" altLang="en-US" smtClean="0"/>
              <a:t>ナショナル・エコノミー・コース</a:t>
            </a:r>
            <a:endParaRPr kumimoji="1" lang="en-US" altLang="ja-JP" smtClean="0"/>
          </a:p>
          <a:p>
            <a:pPr marL="514350" indent="-514350">
              <a:lnSpc>
                <a:spcPct val="130000"/>
              </a:lnSpc>
              <a:spcBef>
                <a:spcPts val="0"/>
              </a:spcBef>
              <a:buFont typeface="+mj-lt"/>
              <a:buAutoNum type="arabicPeriod"/>
              <a:defRPr/>
            </a:pPr>
            <a:r>
              <a:rPr kumimoji="1" lang="ja-JP" altLang="en-US" smtClean="0"/>
              <a:t>ローカル・エコノミー・コース</a:t>
            </a:r>
            <a:endParaRPr kumimoji="1" lang="en-US" altLang="ja-JP" smtClean="0"/>
          </a:p>
          <a:p>
            <a:pPr>
              <a:lnSpc>
                <a:spcPct val="130000"/>
              </a:lnSpc>
              <a:defRPr/>
            </a:pPr>
            <a:endParaRPr lang="en-US" altLang="ja-JP" smtClean="0"/>
          </a:p>
        </p:txBody>
      </p:sp>
      <p:sp>
        <p:nvSpPr>
          <p:cNvPr id="1127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7DF5221C-DC8C-4FF0-85F1-D7F1D31D749C}" type="slidenum">
              <a:rPr lang="ja-JP" altLang="en-US" sz="1400" smtClean="0">
                <a:latin typeface="Times New Roman" panose="02020603050405020304" pitchFamily="18" charset="0"/>
              </a:rPr>
              <a:pPr>
                <a:spcBef>
                  <a:spcPct val="0"/>
                </a:spcBef>
                <a:buFontTx/>
                <a:buNone/>
              </a:pPr>
              <a:t>7</a:t>
            </a:fld>
            <a:endParaRPr lang="en-US" altLang="ja-JP" sz="1400" smtClean="0">
              <a:latin typeface="Times New Roman" panose="02020603050405020304" pitchFamily="18" charset="0"/>
            </a:endParaRPr>
          </a:p>
        </p:txBody>
      </p:sp>
    </p:spTree>
    <p:extLst>
      <p:ext uri="{BB962C8B-B14F-4D97-AF65-F5344CB8AC3E}">
        <p14:creationId xmlns:p14="http://schemas.microsoft.com/office/powerpoint/2010/main" val="403256264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endParaRPr lang="en-US" altLang="ja-JP" sz="1400">
              <a:latin typeface="Times New Roman" panose="02020603050405020304" pitchFamily="18" charset="0"/>
            </a:endParaRPr>
          </a:p>
        </p:txBody>
      </p:sp>
      <p:sp>
        <p:nvSpPr>
          <p:cNvPr id="1126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4</a:t>
            </a:r>
            <a:endParaRPr lang="en-US" altLang="ja-JP" sz="1400">
              <a:latin typeface="Times New Roman" panose="02020603050405020304" pitchFamily="18" charset="0"/>
            </a:endParaRPr>
          </a:p>
        </p:txBody>
      </p:sp>
      <p:sp>
        <p:nvSpPr>
          <p:cNvPr id="11268" name="Rectangle 2"/>
          <p:cNvSpPr>
            <a:spLocks noGrp="1" noChangeArrowheads="1"/>
          </p:cNvSpPr>
          <p:nvPr>
            <p:ph type="title"/>
          </p:nvPr>
        </p:nvSpPr>
        <p:spPr>
          <a:xfrm>
            <a:off x="762000" y="-269875"/>
            <a:ext cx="7634288" cy="1778000"/>
          </a:xfrm>
        </p:spPr>
        <p:txBody>
          <a:bodyPr/>
          <a:lstStyle/>
          <a:p>
            <a:r>
              <a:rPr lang="ja-JP" altLang="en-US" smtClean="0"/>
              <a:t>公務員を目指す</a:t>
            </a:r>
          </a:p>
        </p:txBody>
      </p:sp>
      <p:sp>
        <p:nvSpPr>
          <p:cNvPr id="180227" name="Rectangle 3"/>
          <p:cNvSpPr>
            <a:spLocks noGrp="1" noChangeArrowheads="1"/>
          </p:cNvSpPr>
          <p:nvPr>
            <p:ph type="body" idx="1"/>
          </p:nvPr>
        </p:nvSpPr>
        <p:spPr>
          <a:xfrm>
            <a:off x="400050" y="989013"/>
            <a:ext cx="9612000" cy="5940425"/>
          </a:xfrm>
        </p:spPr>
        <p:txBody>
          <a:bodyPr/>
          <a:lstStyle/>
          <a:p>
            <a:pPr>
              <a:lnSpc>
                <a:spcPct val="130000"/>
              </a:lnSpc>
              <a:defRPr/>
            </a:pPr>
            <a:r>
              <a:rPr kumimoji="1" lang="ja-JP" altLang="en-US" smtClean="0"/>
              <a:t>多くの合格者が</a:t>
            </a:r>
            <a:r>
              <a:rPr kumimoji="1" lang="en-US" altLang="ja-JP" smtClean="0"/>
              <a:t>2</a:t>
            </a:r>
            <a:r>
              <a:rPr kumimoji="1" lang="ja-JP" altLang="en-US" smtClean="0"/>
              <a:t>年の終わりか</a:t>
            </a:r>
            <a:r>
              <a:rPr kumimoji="1" lang="en-US" altLang="ja-JP" smtClean="0"/>
              <a:t>3</a:t>
            </a:r>
            <a:r>
              <a:rPr kumimoji="1" lang="ja-JP" altLang="en-US" smtClean="0"/>
              <a:t>年から予備校へ</a:t>
            </a:r>
            <a:endParaRPr kumimoji="1" lang="en-US" altLang="ja-JP" smtClean="0"/>
          </a:p>
          <a:p>
            <a:pPr>
              <a:lnSpc>
                <a:spcPct val="130000"/>
              </a:lnSpc>
              <a:defRPr/>
            </a:pPr>
            <a:r>
              <a:rPr kumimoji="1" lang="ja-JP" altLang="en-US" smtClean="0"/>
              <a:t>試験科目も視野に入れて</a:t>
            </a:r>
            <a:r>
              <a:rPr kumimoji="1" lang="en-US" altLang="ja-JP" smtClean="0"/>
              <a:t>1</a:t>
            </a:r>
            <a:r>
              <a:rPr kumimoji="1" lang="ja-JP" altLang="en-US" smtClean="0"/>
              <a:t>年次から計画的に履修</a:t>
            </a:r>
            <a:endParaRPr kumimoji="1" lang="en-US" altLang="ja-JP" smtClean="0"/>
          </a:p>
          <a:p>
            <a:pPr>
              <a:lnSpc>
                <a:spcPct val="130000"/>
              </a:lnSpc>
              <a:defRPr/>
            </a:pPr>
            <a:r>
              <a:rPr kumimoji="1" lang="ja-JP" altLang="en-US" smtClean="0"/>
              <a:t>公務員試験の申込みは</a:t>
            </a:r>
            <a:r>
              <a:rPr kumimoji="1" lang="en-US" altLang="ja-JP" smtClean="0"/>
              <a:t>4</a:t>
            </a:r>
            <a:r>
              <a:rPr kumimoji="1" lang="ja-JP" altLang="en-US" smtClean="0"/>
              <a:t>年の</a:t>
            </a:r>
            <a:r>
              <a:rPr kumimoji="1" lang="en-US" altLang="ja-JP" smtClean="0"/>
              <a:t>4</a:t>
            </a:r>
            <a:r>
              <a:rPr kumimoji="1" lang="ja-JP" altLang="en-US" smtClean="0"/>
              <a:t>月から</a:t>
            </a:r>
            <a:endParaRPr kumimoji="1" lang="en-US" altLang="ja-JP" smtClean="0"/>
          </a:p>
          <a:p>
            <a:pPr>
              <a:lnSpc>
                <a:spcPct val="130000"/>
              </a:lnSpc>
              <a:defRPr/>
            </a:pPr>
            <a:r>
              <a:rPr kumimoji="1" lang="ja-JP" altLang="en-US" smtClean="0"/>
              <a:t>国家，地方，職種別試験，</a:t>
            </a:r>
            <a:r>
              <a:rPr kumimoji="1" lang="en-US" altLang="ja-JP" smtClean="0"/>
              <a:t>1</a:t>
            </a:r>
            <a:r>
              <a:rPr kumimoji="1" lang="ja-JP" altLang="en-US" smtClean="0"/>
              <a:t>次，</a:t>
            </a:r>
            <a:r>
              <a:rPr kumimoji="1" lang="en-US" altLang="ja-JP" smtClean="0"/>
              <a:t>2</a:t>
            </a:r>
            <a:r>
              <a:rPr kumimoji="1" lang="ja-JP" altLang="en-US" smtClean="0"/>
              <a:t>次，面接</a:t>
            </a:r>
            <a:endParaRPr kumimoji="1" lang="en-US" altLang="ja-JP" smtClean="0"/>
          </a:p>
          <a:p>
            <a:pPr>
              <a:lnSpc>
                <a:spcPct val="130000"/>
              </a:lnSpc>
              <a:defRPr/>
            </a:pPr>
            <a:r>
              <a:rPr lang="ja-JP" altLang="en-US" smtClean="0"/>
              <a:t>景気の悪いときは公務員の人気が高まる</a:t>
            </a:r>
            <a:endParaRPr lang="en-US" altLang="ja-JP" smtClean="0"/>
          </a:p>
          <a:p>
            <a:pPr marL="514350" indent="-514350">
              <a:lnSpc>
                <a:spcPct val="130000"/>
              </a:lnSpc>
              <a:buFont typeface="+mj-lt"/>
              <a:buAutoNum type="arabicPeriod"/>
              <a:defRPr/>
            </a:pPr>
            <a:r>
              <a:rPr lang="ja-JP" altLang="en-US" smtClean="0"/>
              <a:t>教養科目</a:t>
            </a:r>
            <a:endParaRPr lang="en-US" altLang="ja-JP" smtClean="0"/>
          </a:p>
          <a:p>
            <a:pPr marL="514350" indent="-514350">
              <a:lnSpc>
                <a:spcPct val="130000"/>
              </a:lnSpc>
              <a:buFont typeface="+mj-lt"/>
              <a:buAutoNum type="arabicPeriod"/>
              <a:defRPr/>
            </a:pPr>
            <a:r>
              <a:rPr lang="ja-JP" altLang="en-US" smtClean="0"/>
              <a:t>専門科目（法律系，経済系，行政系，その他）</a:t>
            </a:r>
            <a:endParaRPr lang="en-US" altLang="ja-JP" smtClean="0"/>
          </a:p>
          <a:p>
            <a:pPr marL="514350" indent="-514350">
              <a:lnSpc>
                <a:spcPct val="130000"/>
              </a:lnSpc>
              <a:buFont typeface="+mj-lt"/>
              <a:buAutoNum type="arabicPeriod"/>
              <a:defRPr/>
            </a:pPr>
            <a:endParaRPr lang="en-US" altLang="ja-JP" smtClean="0"/>
          </a:p>
        </p:txBody>
      </p:sp>
      <p:sp>
        <p:nvSpPr>
          <p:cNvPr id="1127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7DF5221C-DC8C-4FF0-85F1-D7F1D31D749C}" type="slidenum">
              <a:rPr lang="ja-JP" altLang="en-US" sz="1400" smtClean="0">
                <a:latin typeface="Times New Roman" panose="02020603050405020304" pitchFamily="18" charset="0"/>
              </a:rPr>
              <a:pPr>
                <a:spcBef>
                  <a:spcPct val="0"/>
                </a:spcBef>
                <a:buFontTx/>
                <a:buNone/>
              </a:pPr>
              <a:t>8</a:t>
            </a:fld>
            <a:endParaRPr lang="en-US" altLang="ja-JP" sz="1400" smtClean="0">
              <a:latin typeface="Times New Roman" panose="02020603050405020304" pitchFamily="18" charset="0"/>
            </a:endParaRPr>
          </a:p>
        </p:txBody>
      </p:sp>
    </p:spTree>
    <p:extLst>
      <p:ext uri="{BB962C8B-B14F-4D97-AF65-F5344CB8AC3E}">
        <p14:creationId xmlns:p14="http://schemas.microsoft.com/office/powerpoint/2010/main" val="300907956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2020/6/17</a:t>
            </a:r>
            <a:endParaRPr lang="en-US" altLang="ja-JP" sz="1400">
              <a:latin typeface="Times New Roman" panose="02020603050405020304" pitchFamily="18" charset="0"/>
            </a:endParaRPr>
          </a:p>
        </p:txBody>
      </p:sp>
      <p:sp>
        <p:nvSpPr>
          <p:cNvPr id="1126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4</a:t>
            </a:r>
            <a:endParaRPr lang="en-US" altLang="ja-JP" sz="1400">
              <a:latin typeface="Times New Roman" panose="02020603050405020304" pitchFamily="18" charset="0"/>
            </a:endParaRPr>
          </a:p>
        </p:txBody>
      </p:sp>
      <p:sp>
        <p:nvSpPr>
          <p:cNvPr id="11268" name="Rectangle 2"/>
          <p:cNvSpPr>
            <a:spLocks noGrp="1" noChangeArrowheads="1"/>
          </p:cNvSpPr>
          <p:nvPr>
            <p:ph type="title"/>
          </p:nvPr>
        </p:nvSpPr>
        <p:spPr>
          <a:xfrm>
            <a:off x="762000" y="-269875"/>
            <a:ext cx="7634288" cy="1778000"/>
          </a:xfrm>
        </p:spPr>
        <p:txBody>
          <a:bodyPr/>
          <a:lstStyle/>
          <a:p>
            <a:r>
              <a:rPr lang="ja-JP" altLang="en-US" smtClean="0"/>
              <a:t>カリキュラムマップ</a:t>
            </a:r>
          </a:p>
        </p:txBody>
      </p:sp>
      <p:sp>
        <p:nvSpPr>
          <p:cNvPr id="180227" name="Rectangle 3"/>
          <p:cNvSpPr>
            <a:spLocks noGrp="1" noChangeArrowheads="1"/>
          </p:cNvSpPr>
          <p:nvPr>
            <p:ph type="body" idx="1"/>
          </p:nvPr>
        </p:nvSpPr>
        <p:spPr>
          <a:xfrm>
            <a:off x="400050" y="989013"/>
            <a:ext cx="9612000" cy="5940425"/>
          </a:xfrm>
        </p:spPr>
        <p:txBody>
          <a:bodyPr/>
          <a:lstStyle/>
          <a:p>
            <a:pPr>
              <a:lnSpc>
                <a:spcPct val="130000"/>
              </a:lnSpc>
              <a:defRPr/>
            </a:pPr>
            <a:r>
              <a:rPr kumimoji="1" lang="ja-JP" altLang="en-US" smtClean="0"/>
              <a:t>「</a:t>
            </a:r>
            <a:r>
              <a:rPr kumimoji="1" lang="ja-JP" altLang="en-US" u="sng" smtClean="0">
                <a:solidFill>
                  <a:srgbClr val="FF0000"/>
                </a:solidFill>
              </a:rPr>
              <a:t>卒業認定・学位授与の方針（ディプロマ・ポリシー）</a:t>
            </a:r>
            <a:r>
              <a:rPr kumimoji="1" lang="ja-JP" altLang="en-US" smtClean="0"/>
              <a:t>」における到達目標を達成するために順次に履修すべき順序を設けている</a:t>
            </a:r>
            <a:r>
              <a:rPr kumimoji="1" lang="en-US" altLang="ja-JP" smtClean="0"/>
              <a:t>(p.74)</a:t>
            </a:r>
          </a:p>
          <a:p>
            <a:pPr>
              <a:lnSpc>
                <a:spcPct val="130000"/>
              </a:lnSpc>
              <a:defRPr/>
            </a:pPr>
            <a:r>
              <a:rPr kumimoji="1" lang="ja-JP" altLang="en-US" smtClean="0"/>
              <a:t>建学の精神「積極進取の気概とあらゆる民族から敬慕されるに値する教養と品格」と政経学部は</a:t>
            </a:r>
            <a:r>
              <a:rPr kumimoji="1" lang="en-US" altLang="ja-JP" smtClean="0"/>
              <a:t>…</a:t>
            </a:r>
          </a:p>
          <a:p>
            <a:pPr>
              <a:lnSpc>
                <a:spcPct val="130000"/>
              </a:lnSpc>
              <a:defRPr/>
            </a:pPr>
            <a:r>
              <a:rPr kumimoji="1" lang="ja-JP" altLang="en-US" smtClean="0"/>
              <a:t>経済学科は</a:t>
            </a:r>
            <a:r>
              <a:rPr kumimoji="1" lang="en-US" altLang="ja-JP" smtClean="0"/>
              <a:t>…</a:t>
            </a:r>
          </a:p>
          <a:p>
            <a:pPr>
              <a:lnSpc>
                <a:spcPct val="130000"/>
              </a:lnSpc>
              <a:defRPr/>
            </a:pPr>
            <a:r>
              <a:rPr kumimoji="1" lang="ja-JP" altLang="en-US" smtClean="0"/>
              <a:t>科目ナンバリング</a:t>
            </a:r>
            <a:r>
              <a:rPr kumimoji="1" lang="en-US" altLang="ja-JP" smtClean="0"/>
              <a:t>(p.88)</a:t>
            </a:r>
          </a:p>
          <a:p>
            <a:pPr>
              <a:lnSpc>
                <a:spcPct val="130000"/>
              </a:lnSpc>
              <a:defRPr/>
            </a:pPr>
            <a:r>
              <a:rPr kumimoji="1" lang="ja-JP" altLang="en-US" smtClean="0"/>
              <a:t>カリキュラム・ツリー</a:t>
            </a:r>
            <a:r>
              <a:rPr kumimoji="1" lang="en-US" altLang="ja-JP" smtClean="0"/>
              <a:t>(p.91)</a:t>
            </a:r>
            <a:r>
              <a:rPr kumimoji="1" lang="ja-JP" altLang="en-US" smtClean="0"/>
              <a:t>，次ページ参照</a:t>
            </a:r>
            <a:endParaRPr kumimoji="1" lang="en-US" altLang="ja-JP" smtClean="0"/>
          </a:p>
        </p:txBody>
      </p:sp>
      <p:sp>
        <p:nvSpPr>
          <p:cNvPr id="1127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7DF5221C-DC8C-4FF0-85F1-D7F1D31D749C}" type="slidenum">
              <a:rPr lang="ja-JP" altLang="en-US" sz="1400" smtClean="0">
                <a:latin typeface="Times New Roman" panose="02020603050405020304" pitchFamily="18" charset="0"/>
              </a:rPr>
              <a:pPr>
                <a:spcBef>
                  <a:spcPct val="0"/>
                </a:spcBef>
                <a:buFontTx/>
                <a:buNone/>
              </a:pPr>
              <a:t>9</a:t>
            </a:fld>
            <a:endParaRPr lang="en-US" altLang="ja-JP" sz="1400" smtClean="0">
              <a:latin typeface="Times New Roman" panose="02020603050405020304" pitchFamily="18" charset="0"/>
            </a:endParaRPr>
          </a:p>
        </p:txBody>
      </p:sp>
    </p:spTree>
    <p:extLst>
      <p:ext uri="{BB962C8B-B14F-4D97-AF65-F5344CB8AC3E}">
        <p14:creationId xmlns:p14="http://schemas.microsoft.com/office/powerpoint/2010/main" val="427968307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FFFF924FFFFF96EC20FFFF9289FFFF9057@EJGCMMVRUVWXY5M3" val="3162"/>
</p:tagLst>
</file>

<file path=ppt/theme/theme1.xml><?xml version="1.0" encoding="utf-8"?>
<a:theme xmlns:a="http://schemas.openxmlformats.org/drawingml/2006/main" name="Default Design">
  <a:themeElements>
    <a:clrScheme name="丹野デフォルト">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12224</TotalTime>
  <Words>756</Words>
  <Application>Microsoft Office PowerPoint</Application>
  <PresentationFormat>ユーザー設定</PresentationFormat>
  <Paragraphs>132</Paragraphs>
  <Slides>12</Slides>
  <Notes>11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12</vt:i4>
      </vt:variant>
    </vt:vector>
  </HeadingPairs>
  <TitlesOfParts>
    <vt:vector size="20" baseType="lpstr">
      <vt:lpstr>ＭＳ Ｐゴシック</vt:lpstr>
      <vt:lpstr>ＭＳ ゴシック</vt:lpstr>
      <vt:lpstr>Arial</vt:lpstr>
      <vt:lpstr>Calibri</vt:lpstr>
      <vt:lpstr>Times New Roman</vt:lpstr>
      <vt:lpstr>Wingdings</vt:lpstr>
      <vt:lpstr>Default Design</vt:lpstr>
      <vt:lpstr>デザインの設定</vt:lpstr>
      <vt:lpstr>アカデミック・スキル  (4)大学での学びと履修体系3</vt:lpstr>
      <vt:lpstr>講義の進め方．使い方</vt:lpstr>
      <vt:lpstr>標準習得単位数</vt:lpstr>
      <vt:lpstr>単位認定科目1</vt:lpstr>
      <vt:lpstr>単位認定科目2</vt:lpstr>
      <vt:lpstr>資格試験</vt:lpstr>
      <vt:lpstr>経済学科コース</vt:lpstr>
      <vt:lpstr>公務員を目指す</vt:lpstr>
      <vt:lpstr>カリキュラムマップ</vt:lpstr>
      <vt:lpstr>PowerPoint プレゼンテーション</vt:lpstr>
      <vt:lpstr>PowerPoint プレゼンテーション</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tanno</dc:creator>
  <cp:lastModifiedBy>丹野 忠晋</cp:lastModifiedBy>
  <cp:revision>529</cp:revision>
  <cp:lastPrinted>2017-04-12T01:17:40Z</cp:lastPrinted>
  <dcterms:created xsi:type="dcterms:W3CDTF">2004-05-06T09:28:21Z</dcterms:created>
  <dcterms:modified xsi:type="dcterms:W3CDTF">2020-06-16T07:42:36Z</dcterms:modified>
</cp:coreProperties>
</file>