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Lst>
  <p:notesMasterIdLst>
    <p:notesMasterId r:id="rId24"/>
  </p:notesMasterIdLst>
  <p:handoutMasterIdLst>
    <p:handoutMasterId r:id="rId25"/>
  </p:handoutMasterIdLst>
  <p:sldIdLst>
    <p:sldId id="413" r:id="rId6"/>
    <p:sldId id="474" r:id="rId7"/>
    <p:sldId id="503" r:id="rId8"/>
    <p:sldId id="504" r:id="rId9"/>
    <p:sldId id="505" r:id="rId10"/>
    <p:sldId id="456" r:id="rId11"/>
    <p:sldId id="494" r:id="rId12"/>
    <p:sldId id="495" r:id="rId13"/>
    <p:sldId id="496" r:id="rId14"/>
    <p:sldId id="497" r:id="rId15"/>
    <p:sldId id="498" r:id="rId16"/>
    <p:sldId id="499" r:id="rId17"/>
    <p:sldId id="500" r:id="rId18"/>
    <p:sldId id="475" r:id="rId19"/>
    <p:sldId id="507" r:id="rId20"/>
    <p:sldId id="508" r:id="rId21"/>
    <p:sldId id="506" r:id="rId22"/>
    <p:sldId id="487" r:id="rId23"/>
  </p:sldIdLst>
  <p:sldSz cx="10160000" cy="7620000"/>
  <p:notesSz cx="6735763" cy="9866313"/>
  <p:custDataLst>
    <p:tags r:id="rId2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丹野 忠晋" initials="丹野" lastIdx="3" clrIdx="0">
    <p:extLst>
      <p:ext uri="{19B8F6BF-5375-455C-9EA6-DF929625EA0E}">
        <p15:presenceInfo xmlns:p15="http://schemas.microsoft.com/office/powerpoint/2012/main" userId="210069fa5ad212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00" autoAdjust="0"/>
  </p:normalViewPr>
  <p:slideViewPr>
    <p:cSldViewPr>
      <p:cViewPr varScale="1">
        <p:scale>
          <a:sx n="40" d="100"/>
          <a:sy n="40" d="100"/>
        </p:scale>
        <p:origin x="508" y="52"/>
      </p:cViewPr>
      <p:guideLst>
        <p:guide orient="horz" pos="2160"/>
        <p:guide pos="2880"/>
      </p:guideLst>
    </p:cSldViewPr>
  </p:slideViewPr>
  <p:outlineViewPr>
    <p:cViewPr>
      <p:scale>
        <a:sx n="33" d="100"/>
        <a:sy n="33" d="100"/>
      </p:scale>
      <p:origin x="234" y="327600"/>
    </p:cViewPr>
  </p:outlineViewPr>
  <p:notesTextViewPr>
    <p:cViewPr>
      <p:scale>
        <a:sx n="100" d="100"/>
        <a:sy n="100" d="100"/>
      </p:scale>
      <p:origin x="0" y="0"/>
    </p:cViewPr>
  </p:notesTextViewPr>
  <p:notesViewPr>
    <p:cSldViewPr>
      <p:cViewPr varScale="1">
        <p:scale>
          <a:sx n="46" d="100"/>
          <a:sy n="46" d="100"/>
        </p:scale>
        <p:origin x="-223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863975"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eaLnBrk="1" hangingPunct="1">
              <a:defRPr sz="1200" smtClean="0"/>
            </a:lvl1pPr>
          </a:lstStyle>
          <a:p>
            <a:pPr>
              <a:defRPr/>
            </a:pPr>
            <a:r>
              <a:rPr lang="ja-JP" altLang="en-US" smtClean="0"/>
              <a:t>アカデミック・スキル </a:t>
            </a:r>
            <a:r>
              <a:rPr lang="en-US" altLang="ja-JP" smtClean="0"/>
              <a:t>6</a:t>
            </a:r>
            <a:endParaRPr lang="en-US" altLang="ja-JP"/>
          </a:p>
        </p:txBody>
      </p:sp>
      <p:sp>
        <p:nvSpPr>
          <p:cNvPr id="1331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algn="r" eaLnBrk="1" hangingPunct="1">
              <a:defRPr sz="1200"/>
            </a:lvl1pPr>
          </a:lstStyle>
          <a:p>
            <a:pPr>
              <a:defRPr/>
            </a:pPr>
            <a:r>
              <a:rPr lang="en-US" altLang="ja-JP" smtClean="0"/>
              <a:t>2020/6/30</a:t>
            </a:r>
            <a:endParaRPr lang="en-US" altLang="ja-JP"/>
          </a:p>
        </p:txBody>
      </p:sp>
      <p:sp>
        <p:nvSpPr>
          <p:cNvPr id="13316"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eaLnBrk="1" hangingPunct="1">
              <a:defRPr sz="1200"/>
            </a:lvl1pPr>
          </a:lstStyle>
          <a:p>
            <a:pPr>
              <a:defRPr/>
            </a:pPr>
            <a:r>
              <a:rPr lang="ja-JP" altLang="en-US"/>
              <a:t>丹野忠晋</a:t>
            </a:r>
            <a:endParaRPr lang="en-US" altLang="ja-JP"/>
          </a:p>
        </p:txBody>
      </p:sp>
      <p:sp>
        <p:nvSpPr>
          <p:cNvPr id="1331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algn="r" eaLnBrk="1" hangingPunct="1">
              <a:defRPr sz="1200"/>
            </a:lvl1pPr>
          </a:lstStyle>
          <a:p>
            <a:pPr>
              <a:defRPr/>
            </a:pPr>
            <a:fld id="{F1FD1302-392C-4B69-9506-A13DAE36DBDC}"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eaLnBrk="1" hangingPunct="1">
              <a:defRPr sz="1200" smtClean="0"/>
            </a:lvl1pPr>
          </a:lstStyle>
          <a:p>
            <a:pPr>
              <a:defRPr/>
            </a:pPr>
            <a:r>
              <a:rPr lang="ja-JP" altLang="en-US" smtClean="0"/>
              <a:t>アカデミック・スキル </a:t>
            </a:r>
            <a:r>
              <a:rPr lang="en-US" altLang="ja-JP" smtClean="0"/>
              <a:t>6</a:t>
            </a:r>
            <a:endParaRPr lang="en-US" altLang="ja-JP"/>
          </a:p>
        </p:txBody>
      </p:sp>
      <p:sp>
        <p:nvSpPr>
          <p:cNvPr id="1229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algn="r" eaLnBrk="1" hangingPunct="1">
              <a:defRPr sz="1200"/>
            </a:lvl1pPr>
          </a:lstStyle>
          <a:p>
            <a:pPr>
              <a:defRPr/>
            </a:pPr>
            <a:r>
              <a:rPr lang="en-US" altLang="ja-JP" smtClean="0"/>
              <a:t>2020/6/30</a:t>
            </a:r>
            <a:endParaRPr lang="en-US" altLang="ja-JP"/>
          </a:p>
        </p:txBody>
      </p:sp>
      <p:sp>
        <p:nvSpPr>
          <p:cNvPr id="410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294"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eaLnBrk="1" hangingPunct="1">
              <a:defRPr sz="1200"/>
            </a:lvl1pPr>
          </a:lstStyle>
          <a:p>
            <a:pPr>
              <a:defRPr/>
            </a:pPr>
            <a:r>
              <a:rPr lang="ja-JP" altLang="en-US"/>
              <a:t>丹野忠晋</a:t>
            </a:r>
            <a:endParaRPr lang="en-US" altLang="ja-JP"/>
          </a:p>
        </p:txBody>
      </p:sp>
      <p:sp>
        <p:nvSpPr>
          <p:cNvPr id="12295"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algn="r" eaLnBrk="1" hangingPunct="1">
              <a:defRPr sz="1200"/>
            </a:lvl1pPr>
          </a:lstStyle>
          <a:p>
            <a:pPr>
              <a:defRPr/>
            </a:pPr>
            <a:fld id="{9106398D-969B-481B-A4AC-2B38856041E3}"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71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AD0FEC-F8CD-4721-9678-6FE9FEEE6AAF}" type="slidenum">
              <a:rPr lang="ja-JP" altLang="en-US" smtClean="0"/>
              <a:pPr>
                <a:spcBef>
                  <a:spcPct val="0"/>
                </a:spcBef>
              </a:pPr>
              <a:t>1</a:t>
            </a:fld>
            <a:endParaRPr lang="en-US" altLang="ja-JP" smtClean="0"/>
          </a:p>
        </p:txBody>
      </p:sp>
      <p:sp>
        <p:nvSpPr>
          <p:cNvPr id="7173" name="Rectangle 2"/>
          <p:cNvSpPr>
            <a:spLocks noGrp="1" noRot="1" noChangeAspect="1" noChangeArrowheads="1" noTextEdit="1"/>
          </p:cNvSpPr>
          <p:nvPr>
            <p:ph type="sldImg"/>
          </p:nvPr>
        </p:nvSpPr>
        <p:spPr>
          <a:ln/>
        </p:spPr>
      </p:sp>
      <p:sp>
        <p:nvSpPr>
          <p:cNvPr id="7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11</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67089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12</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95397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13</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07547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2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E78B2D-212D-427D-90EB-30ECC2E24686}" type="slidenum">
              <a:rPr lang="ja-JP" altLang="en-US" smtClean="0"/>
              <a:pPr>
                <a:spcBef>
                  <a:spcPct val="0"/>
                </a:spcBef>
              </a:pPr>
              <a:t>14</a:t>
            </a:fld>
            <a:endParaRPr lang="en-US" altLang="ja-JP"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2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E78B2D-212D-427D-90EB-30ECC2E24686}" type="slidenum">
              <a:rPr lang="ja-JP" altLang="en-US" smtClean="0"/>
              <a:pPr>
                <a:spcBef>
                  <a:spcPct val="0"/>
                </a:spcBef>
              </a:pPr>
              <a:t>15</a:t>
            </a:fld>
            <a:endParaRPr lang="en-US" altLang="ja-JP"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7347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2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E78B2D-212D-427D-90EB-30ECC2E24686}" type="slidenum">
              <a:rPr lang="ja-JP" altLang="en-US" smtClean="0"/>
              <a:pPr>
                <a:spcBef>
                  <a:spcPct val="0"/>
                </a:spcBef>
              </a:pPr>
              <a:t>16</a:t>
            </a:fld>
            <a:endParaRPr lang="en-US" altLang="ja-JP"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347377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2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E78B2D-212D-427D-90EB-30ECC2E24686}" type="slidenum">
              <a:rPr lang="ja-JP" altLang="en-US" smtClean="0"/>
              <a:pPr>
                <a:spcBef>
                  <a:spcPct val="0"/>
                </a:spcBef>
              </a:pPr>
              <a:t>17</a:t>
            </a:fld>
            <a:endParaRPr lang="en-US" altLang="ja-JP"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153590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90E2DC-5559-4368-A7B2-85936C9206DE}" type="slidenum">
              <a:rPr lang="ja-JP" altLang="en-US" smtClean="0"/>
              <a:pPr>
                <a:spcBef>
                  <a:spcPct val="0"/>
                </a:spcBef>
              </a:pPr>
              <a:t>18</a:t>
            </a:fld>
            <a:endParaRPr lang="en-US" altLang="ja-JP" smtClean="0"/>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9015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3</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75149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4</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95996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5</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80947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6</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7</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53434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8</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7232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9</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1144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アカデミック・スキル </a:t>
            </a:r>
            <a:r>
              <a:rPr lang="en-US" altLang="ja-JP" smtClean="0"/>
              <a:t>6</a:t>
            </a:r>
            <a:endParaRPr lang="en-US" altLang="ja-JP"/>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endParaRPr lang="en-US" altLang="ja-JP" smtClean="0"/>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97B53-A1C8-41A0-BB70-EBCB547ADBD1}" type="slidenum">
              <a:rPr lang="ja-JP" altLang="en-US" smtClean="0"/>
              <a:pPr>
                <a:spcBef>
                  <a:spcPct val="0"/>
                </a:spcBef>
              </a:pPr>
              <a:t>10</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51878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809604"/>
            <a:ext cx="8636000" cy="1633537"/>
          </a:xfrm>
        </p:spPr>
        <p:txBody>
          <a:bodyPr/>
          <a:lstStyle>
            <a:lvl1pPr>
              <a:defRPr sz="4400" baseline="0">
                <a:latin typeface="ＭＳ ゴシック" pitchFamily="49" charset="-128"/>
                <a:ea typeface="ＭＳ ゴシック" pitchFamily="49" charset="-128"/>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524000" y="3238496"/>
            <a:ext cx="7112000" cy="3027367"/>
          </a:xfrm>
        </p:spPr>
        <p:txBody>
          <a:bodyPr/>
          <a:lstStyle>
            <a:lvl1pPr marL="0" indent="0" algn="ctr">
              <a:buNone/>
              <a:defRPr baseline="0">
                <a:latin typeface="ＭＳ ゴシック" pitchFamily="49" charset="-128"/>
                <a:ea typeface="ＭＳ ゴシック" pitchFamily="49"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
        <p:nvSpPr>
          <p:cNvPr id="4" name="Rectangle 4"/>
          <p:cNvSpPr>
            <a:spLocks noGrp="1" noChangeArrowheads="1"/>
          </p:cNvSpPr>
          <p:nvPr>
            <p:ph type="dt" sz="half" idx="10"/>
          </p:nvPr>
        </p:nvSpPr>
        <p:spPr/>
        <p:txBody>
          <a:bodyPr/>
          <a:lstStyle>
            <a:lvl1pPr>
              <a:defRPr baseline="0" smtClean="0">
                <a:ea typeface="ＭＳ ゴシック" pitchFamily="49" charset="-128"/>
              </a:defRPr>
            </a:lvl1pPr>
          </a:lstStyle>
          <a:p>
            <a:pPr>
              <a:defRPr/>
            </a:pPr>
            <a:r>
              <a:rPr lang="en-US" altLang="ja-JP" smtClean="0"/>
              <a:t>2020/6/30</a:t>
            </a:r>
            <a:endParaRPr lang="en-US" altLang="ja-JP"/>
          </a:p>
        </p:txBody>
      </p:sp>
      <p:sp>
        <p:nvSpPr>
          <p:cNvPr id="5" name="Rectangle 5"/>
          <p:cNvSpPr>
            <a:spLocks noGrp="1" noChangeArrowheads="1"/>
          </p:cNvSpPr>
          <p:nvPr>
            <p:ph type="ftr" sz="quarter" idx="11"/>
          </p:nvPr>
        </p:nvSpPr>
        <p:spPr/>
        <p:txBody>
          <a:bodyPr/>
          <a:lstStyle>
            <a:lvl1pPr>
              <a:defRPr baseline="0" smtClean="0">
                <a:ea typeface="ＭＳ ゴシック" pitchFamily="49" charset="-128"/>
              </a:defRPr>
            </a:lvl1pPr>
          </a:lstStyle>
          <a:p>
            <a:pPr>
              <a:defRPr/>
            </a:pPr>
            <a:r>
              <a:rPr lang="ja-JP" altLang="en-US" smtClean="0"/>
              <a:t>アカデミック・スキル </a:t>
            </a:r>
            <a:r>
              <a:rPr lang="en-US" altLang="ja-JP" smtClean="0"/>
              <a:t>6</a:t>
            </a:r>
            <a:endParaRPr lang="en-US" altLang="ja-JP"/>
          </a:p>
        </p:txBody>
      </p:sp>
      <p:sp>
        <p:nvSpPr>
          <p:cNvPr id="6" name="Rectangle 6"/>
          <p:cNvSpPr>
            <a:spLocks noGrp="1" noChangeArrowheads="1"/>
          </p:cNvSpPr>
          <p:nvPr>
            <p:ph type="sldNum" sz="quarter" idx="12"/>
          </p:nvPr>
        </p:nvSpPr>
        <p:spPr/>
        <p:txBody>
          <a:bodyPr/>
          <a:lstStyle>
            <a:lvl1pPr>
              <a:defRPr>
                <a:ea typeface="ＭＳ ゴシック" panose="020B0609070205080204" pitchFamily="49" charset="-128"/>
              </a:defRPr>
            </a:lvl1pPr>
          </a:lstStyle>
          <a:p>
            <a:pPr>
              <a:defRPr/>
            </a:pPr>
            <a:fld id="{D5123695-5404-4A2E-B1AF-D2335E783590}" type="slidenum">
              <a:rPr lang="ja-JP" altLang="en-US"/>
              <a:pPr>
                <a:defRPr/>
              </a:pPr>
              <a:t>‹#›</a:t>
            </a:fld>
            <a:endParaRPr lang="en-US" altLang="ja-JP"/>
          </a:p>
        </p:txBody>
      </p:sp>
    </p:spTree>
    <p:extLst>
      <p:ext uri="{BB962C8B-B14F-4D97-AF65-F5344CB8AC3E}">
        <p14:creationId xmlns:p14="http://schemas.microsoft.com/office/powerpoint/2010/main" val="27819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2020/6/30</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6</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D5A515E-5CD0-4AC7-97AE-C936C57B07C2}" type="slidenum">
              <a:rPr lang="ja-JP" altLang="en-US"/>
              <a:pPr>
                <a:defRPr/>
              </a:pPr>
              <a:t>‹#›</a:t>
            </a:fld>
            <a:endParaRPr lang="en-US" altLang="ja-JP"/>
          </a:p>
        </p:txBody>
      </p:sp>
    </p:spTree>
    <p:extLst>
      <p:ext uri="{BB962C8B-B14F-4D97-AF65-F5344CB8AC3E}">
        <p14:creationId xmlns:p14="http://schemas.microsoft.com/office/powerpoint/2010/main" val="180765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9000" y="676275"/>
            <a:ext cx="2159000" cy="60975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0" y="676275"/>
            <a:ext cx="6324600" cy="60975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2020/6/30</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6</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A002612-CB23-4086-91F6-2A846FE2DDAF}" type="slidenum">
              <a:rPr lang="ja-JP" altLang="en-US"/>
              <a:pPr>
                <a:defRPr/>
              </a:pPr>
              <a:t>‹#›</a:t>
            </a:fld>
            <a:endParaRPr lang="en-US" altLang="ja-JP"/>
          </a:p>
        </p:txBody>
      </p:sp>
    </p:spTree>
    <p:extLst>
      <p:ext uri="{BB962C8B-B14F-4D97-AF65-F5344CB8AC3E}">
        <p14:creationId xmlns:p14="http://schemas.microsoft.com/office/powerpoint/2010/main" val="107955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7E1A01D-B3F9-4D3A-A7BA-D15D5A777C44}" type="slidenum">
              <a:rPr lang="ja-JP" altLang="en-US"/>
              <a:pPr>
                <a:defRPr/>
              </a:pPr>
              <a:t>‹#›</a:t>
            </a:fld>
            <a:endParaRPr lang="ja-JP" altLang="en-US"/>
          </a:p>
        </p:txBody>
      </p:sp>
    </p:spTree>
    <p:extLst>
      <p:ext uri="{BB962C8B-B14F-4D97-AF65-F5344CB8AC3E}">
        <p14:creationId xmlns:p14="http://schemas.microsoft.com/office/powerpoint/2010/main" val="771362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C7835C2-3E1C-46FA-A0F0-351917D0F2FE}" type="slidenum">
              <a:rPr lang="ja-JP" altLang="en-US"/>
              <a:pPr>
                <a:defRPr/>
              </a:pPr>
              <a:t>‹#›</a:t>
            </a:fld>
            <a:endParaRPr lang="ja-JP" altLang="en-US"/>
          </a:p>
        </p:txBody>
      </p:sp>
    </p:spTree>
    <p:extLst>
      <p:ext uri="{BB962C8B-B14F-4D97-AF65-F5344CB8AC3E}">
        <p14:creationId xmlns:p14="http://schemas.microsoft.com/office/powerpoint/2010/main" val="3737013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E7C561-2723-4DD7-A70C-9B6B7AAC7397}" type="slidenum">
              <a:rPr lang="ja-JP" altLang="en-US"/>
              <a:pPr>
                <a:defRPr/>
              </a:pPr>
              <a:t>‹#›</a:t>
            </a:fld>
            <a:endParaRPr lang="ja-JP" altLang="en-US"/>
          </a:p>
        </p:txBody>
      </p:sp>
    </p:spTree>
    <p:extLst>
      <p:ext uri="{BB962C8B-B14F-4D97-AF65-F5344CB8AC3E}">
        <p14:creationId xmlns:p14="http://schemas.microsoft.com/office/powerpoint/2010/main" val="416130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80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079EE4C-B996-425B-93F1-D91F7D1996B2}" type="slidenum">
              <a:rPr lang="ja-JP" altLang="en-US"/>
              <a:pPr>
                <a:defRPr/>
              </a:pPr>
              <a:t>‹#›</a:t>
            </a:fld>
            <a:endParaRPr lang="ja-JP" altLang="en-US"/>
          </a:p>
        </p:txBody>
      </p:sp>
    </p:spTree>
    <p:extLst>
      <p:ext uri="{BB962C8B-B14F-4D97-AF65-F5344CB8AC3E}">
        <p14:creationId xmlns:p14="http://schemas.microsoft.com/office/powerpoint/2010/main" val="355632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482EDFE-B838-452E-AB47-AC4F7107AE91}" type="slidenum">
              <a:rPr lang="ja-JP" altLang="en-US"/>
              <a:pPr>
                <a:defRPr/>
              </a:pPr>
              <a:t>‹#›</a:t>
            </a:fld>
            <a:endParaRPr lang="ja-JP" altLang="en-US"/>
          </a:p>
        </p:txBody>
      </p:sp>
    </p:spTree>
    <p:extLst>
      <p:ext uri="{BB962C8B-B14F-4D97-AF65-F5344CB8AC3E}">
        <p14:creationId xmlns:p14="http://schemas.microsoft.com/office/powerpoint/2010/main" val="642778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2D35EEC-ADDF-4F22-BB36-FB4DE7B1FD22}" type="slidenum">
              <a:rPr lang="ja-JP" altLang="en-US"/>
              <a:pPr>
                <a:defRPr/>
              </a:pPr>
              <a:t>‹#›</a:t>
            </a:fld>
            <a:endParaRPr lang="ja-JP" altLang="en-US"/>
          </a:p>
        </p:txBody>
      </p:sp>
    </p:spTree>
    <p:extLst>
      <p:ext uri="{BB962C8B-B14F-4D97-AF65-F5344CB8AC3E}">
        <p14:creationId xmlns:p14="http://schemas.microsoft.com/office/powerpoint/2010/main" val="2525689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A7A5766-CFF2-4285-811D-C42392E298D6}" type="slidenum">
              <a:rPr lang="ja-JP" altLang="en-US"/>
              <a:pPr>
                <a:defRPr/>
              </a:pPr>
              <a:t>‹#›</a:t>
            </a:fld>
            <a:endParaRPr lang="ja-JP" altLang="en-US"/>
          </a:p>
        </p:txBody>
      </p:sp>
    </p:spTree>
    <p:extLst>
      <p:ext uri="{BB962C8B-B14F-4D97-AF65-F5344CB8AC3E}">
        <p14:creationId xmlns:p14="http://schemas.microsoft.com/office/powerpoint/2010/main" val="3600230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BC92D3-4638-472F-906C-2419F25D4CE5}" type="slidenum">
              <a:rPr lang="ja-JP" altLang="en-US"/>
              <a:pPr>
                <a:defRPr/>
              </a:pPr>
              <a:t>‹#›</a:t>
            </a:fld>
            <a:endParaRPr lang="ja-JP" altLang="en-US"/>
          </a:p>
        </p:txBody>
      </p:sp>
    </p:spTree>
    <p:extLst>
      <p:ext uri="{BB962C8B-B14F-4D97-AF65-F5344CB8AC3E}">
        <p14:creationId xmlns:p14="http://schemas.microsoft.com/office/powerpoint/2010/main" val="184474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2282" y="380976"/>
            <a:ext cx="8636000" cy="1271588"/>
          </a:xfrm>
        </p:spPr>
        <p:txBody>
          <a:bodyPr/>
          <a:lstStyle>
            <a:lvl1pPr>
              <a:defRPr sz="4400" baseline="0">
                <a:latin typeface="ＭＳ Ｐゴシック" pitchFamily="50" charset="-128"/>
                <a:ea typeface="ＭＳ Ｐゴシック"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50844" y="1738298"/>
            <a:ext cx="8636000" cy="5072098"/>
          </a:xfrm>
        </p:spPr>
        <p:txBody>
          <a:bodyPr/>
          <a:lstStyle>
            <a:lvl1pPr>
              <a:buClr>
                <a:schemeClr val="tx1">
                  <a:lumMod val="75000"/>
                  <a:lumOff val="25000"/>
                </a:schemeClr>
              </a:buClr>
              <a:buSzPct val="70000"/>
              <a:buFont typeface="Wingdings" pitchFamily="2" charset="2"/>
              <a:buChar char="p"/>
              <a:defRPr baseline="0">
                <a:ea typeface="ＭＳ ゴシック" pitchFamily="49" charset="-128"/>
              </a:defRPr>
            </a:lvl1pPr>
            <a:lvl2pPr>
              <a:buClr>
                <a:schemeClr val="tx1">
                  <a:lumMod val="85000"/>
                  <a:lumOff val="15000"/>
                </a:schemeClr>
              </a:buClr>
              <a:buSzPct val="90000"/>
              <a:buFont typeface="Wingdings" pitchFamily="2" charset="2"/>
              <a:buChar char="l"/>
              <a:defRPr/>
            </a:lvl2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2020/6/30</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6</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B909811-EF22-4680-A867-9201B95F4153}" type="slidenum">
              <a:rPr lang="ja-JP" altLang="en-US"/>
              <a:pPr>
                <a:defRPr/>
              </a:pPr>
              <a:t>‹#›</a:t>
            </a:fld>
            <a:endParaRPr lang="en-US" altLang="ja-JP"/>
          </a:p>
        </p:txBody>
      </p:sp>
    </p:spTree>
    <p:extLst>
      <p:ext uri="{BB962C8B-B14F-4D97-AF65-F5344CB8AC3E}">
        <p14:creationId xmlns:p14="http://schemas.microsoft.com/office/powerpoint/2010/main" val="1812077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80727A6-EEAB-4C89-B1FB-755C8DE30544}" type="slidenum">
              <a:rPr lang="ja-JP" altLang="en-US"/>
              <a:pPr>
                <a:defRPr/>
              </a:pPr>
              <a:t>‹#›</a:t>
            </a:fld>
            <a:endParaRPr lang="ja-JP" altLang="en-US"/>
          </a:p>
        </p:txBody>
      </p:sp>
    </p:spTree>
    <p:extLst>
      <p:ext uri="{BB962C8B-B14F-4D97-AF65-F5344CB8AC3E}">
        <p14:creationId xmlns:p14="http://schemas.microsoft.com/office/powerpoint/2010/main" val="2891373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A1E2151-71CE-4255-808F-58A8D22911B8}" type="slidenum">
              <a:rPr lang="ja-JP" altLang="en-US"/>
              <a:pPr>
                <a:defRPr/>
              </a:pPr>
              <a:t>‹#›</a:t>
            </a:fld>
            <a:endParaRPr lang="ja-JP" altLang="en-US"/>
          </a:p>
        </p:txBody>
      </p:sp>
    </p:spTree>
    <p:extLst>
      <p:ext uri="{BB962C8B-B14F-4D97-AF65-F5344CB8AC3E}">
        <p14:creationId xmlns:p14="http://schemas.microsoft.com/office/powerpoint/2010/main" val="302745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6000" y="304800"/>
            <a:ext cx="2286000" cy="6502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304800"/>
            <a:ext cx="6705600" cy="6502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2020/6/30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アカデミック・スキル </a:t>
            </a:r>
            <a:r>
              <a:rPr lang="en-US" altLang="ja-JP" smtClean="0"/>
              <a:t>6</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DAA317D-00E8-4DF3-962A-F159B0811450}" type="slidenum">
              <a:rPr lang="ja-JP" altLang="en-US"/>
              <a:pPr>
                <a:defRPr/>
              </a:pPr>
              <a:t>‹#›</a:t>
            </a:fld>
            <a:endParaRPr lang="ja-JP" altLang="en-US"/>
          </a:p>
        </p:txBody>
      </p:sp>
    </p:spTree>
    <p:extLst>
      <p:ext uri="{BB962C8B-B14F-4D97-AF65-F5344CB8AC3E}">
        <p14:creationId xmlns:p14="http://schemas.microsoft.com/office/powerpoint/2010/main" val="179293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2020/6/30</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6</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996879-5780-4070-AB6D-76D662EB62A5}" type="slidenum">
              <a:rPr lang="ja-JP" altLang="en-US"/>
              <a:pPr>
                <a:defRPr/>
              </a:pPr>
              <a:t>‹#›</a:t>
            </a:fld>
            <a:endParaRPr lang="en-US" altLang="ja-JP"/>
          </a:p>
        </p:txBody>
      </p:sp>
    </p:spTree>
    <p:extLst>
      <p:ext uri="{BB962C8B-B14F-4D97-AF65-F5344CB8AC3E}">
        <p14:creationId xmlns:p14="http://schemas.microsoft.com/office/powerpoint/2010/main" val="350960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2020/6/30</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6</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4833F8-8BFD-4D7E-86C1-DF392B0C36BE}" type="slidenum">
              <a:rPr lang="ja-JP" altLang="en-US"/>
              <a:pPr>
                <a:defRPr/>
              </a:pPr>
              <a:t>‹#›</a:t>
            </a:fld>
            <a:endParaRPr lang="en-US" altLang="ja-JP"/>
          </a:p>
        </p:txBody>
      </p:sp>
    </p:spTree>
    <p:extLst>
      <p:ext uri="{BB962C8B-B14F-4D97-AF65-F5344CB8AC3E}">
        <p14:creationId xmlns:p14="http://schemas.microsoft.com/office/powerpoint/2010/main" val="306964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2020/6/30</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6</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24E9ED-581D-493A-83BF-9555093F4009}" type="slidenum">
              <a:rPr lang="ja-JP" altLang="en-US"/>
              <a:pPr>
                <a:defRPr/>
              </a:pPr>
              <a:t>‹#›</a:t>
            </a:fld>
            <a:endParaRPr lang="en-US" altLang="ja-JP"/>
          </a:p>
        </p:txBody>
      </p:sp>
    </p:spTree>
    <p:extLst>
      <p:ext uri="{BB962C8B-B14F-4D97-AF65-F5344CB8AC3E}">
        <p14:creationId xmlns:p14="http://schemas.microsoft.com/office/powerpoint/2010/main" val="213883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2020/6/30</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6</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126AEFD-A169-4757-B8C3-41E1FF25E3AA}" type="slidenum">
              <a:rPr lang="ja-JP" altLang="en-US"/>
              <a:pPr>
                <a:defRPr/>
              </a:pPr>
              <a:t>‹#›</a:t>
            </a:fld>
            <a:endParaRPr lang="en-US" altLang="ja-JP"/>
          </a:p>
        </p:txBody>
      </p:sp>
    </p:spTree>
    <p:extLst>
      <p:ext uri="{BB962C8B-B14F-4D97-AF65-F5344CB8AC3E}">
        <p14:creationId xmlns:p14="http://schemas.microsoft.com/office/powerpoint/2010/main" val="103703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2020/6/30</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6</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E3E24D5-ADE6-4935-BCC6-C5A6280E599C}" type="slidenum">
              <a:rPr lang="ja-JP" altLang="en-US"/>
              <a:pPr>
                <a:defRPr/>
              </a:pPr>
              <a:t>‹#›</a:t>
            </a:fld>
            <a:endParaRPr lang="en-US" altLang="ja-JP"/>
          </a:p>
        </p:txBody>
      </p:sp>
    </p:spTree>
    <p:extLst>
      <p:ext uri="{BB962C8B-B14F-4D97-AF65-F5344CB8AC3E}">
        <p14:creationId xmlns:p14="http://schemas.microsoft.com/office/powerpoint/2010/main" val="272659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2020/6/30</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6</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67FEA9-18F3-48B9-B0BC-8AC34F891F45}" type="slidenum">
              <a:rPr lang="ja-JP" altLang="en-US"/>
              <a:pPr>
                <a:defRPr/>
              </a:pPr>
              <a:t>‹#›</a:t>
            </a:fld>
            <a:endParaRPr lang="en-US" altLang="ja-JP"/>
          </a:p>
        </p:txBody>
      </p:sp>
    </p:spTree>
    <p:extLst>
      <p:ext uri="{BB962C8B-B14F-4D97-AF65-F5344CB8AC3E}">
        <p14:creationId xmlns:p14="http://schemas.microsoft.com/office/powerpoint/2010/main" val="39686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2020/6/30</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アカデミック・スキル </a:t>
            </a:r>
            <a:r>
              <a:rPr lang="en-US" altLang="ja-JP" smtClean="0"/>
              <a:t>6</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7D2646E-75CD-43D2-8A8A-DFE0739BACDB}" type="slidenum">
              <a:rPr lang="ja-JP" altLang="en-US"/>
              <a:pPr>
                <a:defRPr/>
              </a:pPr>
              <a:t>‹#›</a:t>
            </a:fld>
            <a:endParaRPr lang="en-US" altLang="ja-JP"/>
          </a:p>
        </p:txBody>
      </p:sp>
    </p:spTree>
    <p:extLst>
      <p:ext uri="{BB962C8B-B14F-4D97-AF65-F5344CB8AC3E}">
        <p14:creationId xmlns:p14="http://schemas.microsoft.com/office/powerpoint/2010/main" val="206868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ea typeface="ＭＳ Ｐゴシック" pitchFamily="50" charset="-128"/>
              </a:defRPr>
            </a:lvl1pPr>
          </a:lstStyle>
          <a:p>
            <a:pPr>
              <a:defRPr/>
            </a:pPr>
            <a:r>
              <a:rPr lang="en-US" altLang="ja-JP" smtClean="0"/>
              <a:t>2020/6/30</a:t>
            </a:r>
            <a:endParaRPr lang="en-US" altLang="ja-JP"/>
          </a:p>
        </p:txBody>
      </p:sp>
      <p:sp>
        <p:nvSpPr>
          <p:cNvPr id="1029" name="Rectangle 5"/>
          <p:cNvSpPr>
            <a:spLocks noGrp="1" noChangeArrowheads="1"/>
          </p:cNvSpPr>
          <p:nvPr>
            <p:ph type="ftr" sz="quarter" idx="3"/>
          </p:nvPr>
        </p:nvSpPr>
        <p:spPr bwMode="auto">
          <a:xfrm>
            <a:off x="2271713" y="6942138"/>
            <a:ext cx="521017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ea typeface="ＭＳ Ｐゴシック" pitchFamily="50" charset="-128"/>
              </a:defRPr>
            </a:lvl1pPr>
          </a:lstStyle>
          <a:p>
            <a:pPr>
              <a:defRPr/>
            </a:pPr>
            <a:r>
              <a:rPr lang="ja-JP" altLang="en-US" smtClean="0"/>
              <a:t>アカデミック・スキル </a:t>
            </a:r>
            <a:r>
              <a:rPr lang="en-US" altLang="ja-JP" smtClean="0"/>
              <a:t>6</a:t>
            </a:r>
            <a:endParaRPr lang="en-US" altLang="ja-JP"/>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8BFF979-5CA8-4D7B-9FA5-C52104778262}"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697"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508000" y="7062788"/>
            <a:ext cx="2370138" cy="404812"/>
          </a:xfrm>
          <a:prstGeom prst="rect">
            <a:avLst/>
          </a:prstGeom>
        </p:spPr>
        <p:txBody>
          <a:bodyPr vert="horz" lIns="91440" tIns="45720" rIns="91440" bIns="45720" rtlCol="0" anchor="ctr"/>
          <a:lstStyle>
            <a:lvl1pPr algn="l" eaLnBrk="1" hangingPunct="1">
              <a:defRPr kumimoji="1" sz="1200" smtClean="0">
                <a:solidFill>
                  <a:schemeClr val="tx1">
                    <a:tint val="75000"/>
                  </a:schemeClr>
                </a:solidFill>
              </a:defRPr>
            </a:lvl1pPr>
          </a:lstStyle>
          <a:p>
            <a:pPr>
              <a:defRPr/>
            </a:pPr>
            <a:r>
              <a:rPr lang="en-US" altLang="ja-JP" smtClean="0"/>
              <a:t>2020/6/30</a:t>
            </a:r>
            <a:endParaRPr lang="ja-JP" altLang="en-US"/>
          </a:p>
        </p:txBody>
      </p:sp>
      <p:sp>
        <p:nvSpPr>
          <p:cNvPr id="5" name="フッター プレースホルダ 4"/>
          <p:cNvSpPr>
            <a:spLocks noGrp="1"/>
          </p:cNvSpPr>
          <p:nvPr>
            <p:ph type="ftr" sz="quarter" idx="3"/>
          </p:nvPr>
        </p:nvSpPr>
        <p:spPr>
          <a:xfrm>
            <a:off x="3471863" y="7062788"/>
            <a:ext cx="3216275" cy="404812"/>
          </a:xfrm>
          <a:prstGeom prst="rect">
            <a:avLst/>
          </a:prstGeom>
        </p:spPr>
        <p:txBody>
          <a:bodyPr vert="horz" lIns="91440" tIns="45720" rIns="91440" bIns="45720" rtlCol="0" anchor="ctr"/>
          <a:lstStyle>
            <a:lvl1pPr algn="ctr" eaLnBrk="1" hangingPunct="1">
              <a:defRPr kumimoji="1" sz="1200" smtClean="0">
                <a:solidFill>
                  <a:schemeClr val="tx1">
                    <a:tint val="75000"/>
                  </a:schemeClr>
                </a:solidFill>
              </a:defRPr>
            </a:lvl1pPr>
          </a:lstStyle>
          <a:p>
            <a:pPr>
              <a:defRPr/>
            </a:pPr>
            <a:r>
              <a:rPr lang="ja-JP" altLang="en-US" smtClean="0"/>
              <a:t>アカデミック・スキル </a:t>
            </a:r>
            <a:r>
              <a:rPr lang="en-US" altLang="ja-JP" smtClean="0"/>
              <a:t>6</a:t>
            </a:r>
            <a:endParaRPr lang="ja-JP" altLang="en-US"/>
          </a:p>
        </p:txBody>
      </p:sp>
      <p:sp>
        <p:nvSpPr>
          <p:cNvPr id="6" name="スライド番号プレースホルダ 5"/>
          <p:cNvSpPr>
            <a:spLocks noGrp="1"/>
          </p:cNvSpPr>
          <p:nvPr>
            <p:ph type="sldNum" sz="quarter" idx="4"/>
          </p:nvPr>
        </p:nvSpPr>
        <p:spPr>
          <a:xfrm>
            <a:off x="7281863" y="7062788"/>
            <a:ext cx="2370137" cy="4048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200">
                <a:solidFill>
                  <a:srgbClr val="898989"/>
                </a:solidFill>
              </a:defRPr>
            </a:lvl1pPr>
          </a:lstStyle>
          <a:p>
            <a:pPr>
              <a:defRPr/>
            </a:pPr>
            <a:fld id="{04420B19-7A43-49E6-A1CB-1472C5CDA55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 id="2147484691" r:id="rId6"/>
    <p:sldLayoutId id="2147484692" r:id="rId7"/>
    <p:sldLayoutId id="2147484693" r:id="rId8"/>
    <p:sldLayoutId id="2147484694" r:id="rId9"/>
    <p:sldLayoutId id="2147484695" r:id="rId10"/>
    <p:sldLayoutId id="2147484696" r:id="rId11"/>
  </p:sldLayoutIdLst>
  <p:hf hd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0413" y="1625600"/>
            <a:ext cx="8397875" cy="2327275"/>
          </a:xfrm>
        </p:spPr>
        <p:txBody>
          <a:bodyPr/>
          <a:lstStyle/>
          <a:p>
            <a:pPr algn="ctr"/>
            <a:r>
              <a:rPr lang="ja-JP" altLang="en-US" smtClean="0"/>
              <a:t>アカデミック・スキル</a:t>
            </a:r>
            <a:r>
              <a:rPr lang="en-US" altLang="ja-JP" smtClean="0"/>
              <a:t/>
            </a:r>
            <a:br>
              <a:rPr lang="en-US" altLang="ja-JP" smtClean="0"/>
            </a:br>
            <a:r>
              <a:rPr lang="en-US" altLang="ja-JP" smtClean="0"/>
              <a:t/>
            </a:r>
            <a:br>
              <a:rPr lang="en-US" altLang="ja-JP" smtClean="0"/>
            </a:br>
            <a:r>
              <a:rPr lang="en-US" altLang="ja-JP" sz="3200" smtClean="0"/>
              <a:t>(6)</a:t>
            </a:r>
            <a:r>
              <a:rPr lang="ja-JP" altLang="en-US" sz="3200" smtClean="0"/>
              <a:t>大学の講義の聴き方</a:t>
            </a:r>
            <a:endParaRPr lang="en-US" altLang="ja-JP" smtClean="0"/>
          </a:p>
        </p:txBody>
      </p:sp>
      <p:sp>
        <p:nvSpPr>
          <p:cNvPr id="6147" name="Rectangle 3"/>
          <p:cNvSpPr>
            <a:spLocks noGrp="1" noChangeArrowheads="1"/>
          </p:cNvSpPr>
          <p:nvPr>
            <p:ph type="subTitle" idx="1"/>
          </p:nvPr>
        </p:nvSpPr>
        <p:spPr>
          <a:xfrm>
            <a:off x="1524000" y="4318000"/>
            <a:ext cx="7112000" cy="2773363"/>
          </a:xfrm>
        </p:spPr>
        <p:txBody>
          <a:bodyPr/>
          <a:lstStyle/>
          <a:p>
            <a:pPr>
              <a:lnSpc>
                <a:spcPct val="90000"/>
              </a:lnSpc>
            </a:pPr>
            <a:endParaRPr lang="ja-JP" altLang="en-US" sz="3100" smtClean="0"/>
          </a:p>
          <a:p>
            <a:pPr>
              <a:lnSpc>
                <a:spcPct val="90000"/>
              </a:lnSpc>
            </a:pPr>
            <a:r>
              <a:rPr lang="ja-JP" altLang="en-US" sz="3100" smtClean="0"/>
              <a:t>丹野忠晋</a:t>
            </a:r>
          </a:p>
          <a:p>
            <a:pPr>
              <a:lnSpc>
                <a:spcPct val="90000"/>
              </a:lnSpc>
            </a:pPr>
            <a:r>
              <a:rPr lang="ja-JP" altLang="en-US" sz="3100" smtClean="0"/>
              <a:t>拓殖大学政経学部</a:t>
            </a:r>
          </a:p>
          <a:p>
            <a:pPr>
              <a:lnSpc>
                <a:spcPct val="90000"/>
              </a:lnSpc>
            </a:pPr>
            <a:r>
              <a:rPr lang="en-US" altLang="ja-JP" sz="3100" smtClean="0"/>
              <a:t>2020</a:t>
            </a:r>
            <a:r>
              <a:rPr lang="ja-JP" altLang="en-US" sz="3100" smtClean="0"/>
              <a:t>年</a:t>
            </a:r>
            <a:r>
              <a:rPr lang="en-US" altLang="ja-JP" sz="3100"/>
              <a:t>6</a:t>
            </a:r>
            <a:r>
              <a:rPr lang="ja-JP" altLang="en-US" sz="3100" smtClean="0"/>
              <a:t>月</a:t>
            </a:r>
            <a:r>
              <a:rPr lang="en-US" altLang="ja-JP" sz="3100" smtClean="0"/>
              <a:t>30</a:t>
            </a:r>
            <a:r>
              <a:rPr lang="ja-JP" altLang="en-US" sz="3100" smtClean="0"/>
              <a:t>日</a:t>
            </a:r>
            <a:endParaRPr lang="ja-JP" altLang="en-US" sz="310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10</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500" y="0"/>
            <a:ext cx="5715000" cy="7620000"/>
          </a:xfrm>
          <a:prstGeom prst="rect">
            <a:avLst/>
          </a:prstGeom>
        </p:spPr>
      </p:pic>
    </p:spTree>
    <p:extLst>
      <p:ext uri="{BB962C8B-B14F-4D97-AF65-F5344CB8AC3E}">
        <p14:creationId xmlns:p14="http://schemas.microsoft.com/office/powerpoint/2010/main" val="29374343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11</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500" y="0"/>
            <a:ext cx="5715000" cy="7620000"/>
          </a:xfrm>
          <a:prstGeom prst="rect">
            <a:avLst/>
          </a:prstGeom>
        </p:spPr>
      </p:pic>
    </p:spTree>
    <p:extLst>
      <p:ext uri="{BB962C8B-B14F-4D97-AF65-F5344CB8AC3E}">
        <p14:creationId xmlns:p14="http://schemas.microsoft.com/office/powerpoint/2010/main" val="27714154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12</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500" y="0"/>
            <a:ext cx="5715000" cy="7620000"/>
          </a:xfrm>
          <a:prstGeom prst="rect">
            <a:avLst/>
          </a:prstGeom>
        </p:spPr>
      </p:pic>
    </p:spTree>
    <p:extLst>
      <p:ext uri="{BB962C8B-B14F-4D97-AF65-F5344CB8AC3E}">
        <p14:creationId xmlns:p14="http://schemas.microsoft.com/office/powerpoint/2010/main" val="166067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13</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500" y="0"/>
            <a:ext cx="5715000" cy="7620000"/>
          </a:xfrm>
          <a:prstGeom prst="rect">
            <a:avLst/>
          </a:prstGeom>
        </p:spPr>
      </p:pic>
    </p:spTree>
    <p:extLst>
      <p:ext uri="{BB962C8B-B14F-4D97-AF65-F5344CB8AC3E}">
        <p14:creationId xmlns:p14="http://schemas.microsoft.com/office/powerpoint/2010/main" val="2857229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 3" hidden="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11267" name="フッター プレースホルダ 4" hidden="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11268" name="Rectangle 2"/>
          <p:cNvSpPr>
            <a:spLocks noGrp="1" noChangeArrowheads="1"/>
          </p:cNvSpPr>
          <p:nvPr>
            <p:ph type="title"/>
          </p:nvPr>
        </p:nvSpPr>
        <p:spPr>
          <a:xfrm>
            <a:off x="762000" y="-269875"/>
            <a:ext cx="7634288" cy="1778000"/>
          </a:xfrm>
        </p:spPr>
        <p:txBody>
          <a:bodyPr/>
          <a:lstStyle/>
          <a:p>
            <a:r>
              <a:rPr lang="ja-JP" altLang="en-US" smtClean="0"/>
              <a:t>将来自分は何になりたいか</a:t>
            </a:r>
            <a:endParaRPr lang="ja-JP" altLang="en-US" smtClean="0"/>
          </a:p>
        </p:txBody>
      </p:sp>
      <p:sp>
        <p:nvSpPr>
          <p:cNvPr id="180227" name="Rectangle 3"/>
          <p:cNvSpPr>
            <a:spLocks noGrp="1" noChangeArrowheads="1"/>
          </p:cNvSpPr>
          <p:nvPr>
            <p:ph type="body" idx="1"/>
          </p:nvPr>
        </p:nvSpPr>
        <p:spPr>
          <a:xfrm>
            <a:off x="400050" y="989013"/>
            <a:ext cx="9612000" cy="5940425"/>
          </a:xfrm>
        </p:spPr>
        <p:txBody>
          <a:bodyPr/>
          <a:lstStyle/>
          <a:p>
            <a:pPr>
              <a:lnSpc>
                <a:spcPct val="130000"/>
              </a:lnSpc>
              <a:defRPr/>
            </a:pPr>
            <a:r>
              <a:rPr lang="ja-JP" altLang="en-US" smtClean="0"/>
              <a:t>課題「将来</a:t>
            </a:r>
            <a:r>
              <a:rPr lang="ja-JP" altLang="en-US" smtClean="0"/>
              <a:t>自分がやりたいことを２５個書いてみて</a:t>
            </a:r>
            <a:r>
              <a:rPr lang="ja-JP" altLang="en-US" smtClean="0"/>
              <a:t>ください」をやりましたか？</a:t>
            </a:r>
            <a:endParaRPr lang="en-US" altLang="ja-JP" smtClean="0"/>
          </a:p>
          <a:p>
            <a:pPr>
              <a:lnSpc>
                <a:spcPct val="130000"/>
              </a:lnSpc>
              <a:defRPr/>
            </a:pPr>
            <a:r>
              <a:rPr lang="ja-JP" altLang="en-US" smtClean="0"/>
              <a:t>大きな希望をもって大学で学ぶ</a:t>
            </a:r>
            <a:endParaRPr lang="en-US" altLang="ja-JP" smtClean="0"/>
          </a:p>
          <a:p>
            <a:pPr>
              <a:lnSpc>
                <a:spcPct val="130000"/>
              </a:lnSpc>
              <a:defRPr/>
            </a:pPr>
            <a:r>
              <a:rPr lang="ja-JP" altLang="en-US" smtClean="0"/>
              <a:t>目標は今は実現不可能と思えても構わない．これから</a:t>
            </a:r>
            <a:r>
              <a:rPr lang="en-US" altLang="ja-JP" smtClean="0"/>
              <a:t>4</a:t>
            </a:r>
            <a:r>
              <a:rPr lang="ja-JP" altLang="en-US" smtClean="0"/>
              <a:t>年間努力すれば良い．笑われても構わない</a:t>
            </a:r>
            <a:endParaRPr lang="en-US" altLang="ja-JP" smtClean="0"/>
          </a:p>
          <a:p>
            <a:pPr>
              <a:lnSpc>
                <a:spcPct val="130000"/>
              </a:lnSpc>
              <a:defRPr/>
            </a:pPr>
            <a:r>
              <a:rPr lang="ja-JP" altLang="en-US" smtClean="0"/>
              <a:t>小さい頃イチローは周りから笑われている</a:t>
            </a:r>
            <a:endParaRPr lang="en-US" altLang="ja-JP" smtClean="0"/>
          </a:p>
          <a:p>
            <a:pPr>
              <a:lnSpc>
                <a:spcPct val="130000"/>
              </a:lnSpc>
              <a:defRPr/>
            </a:pPr>
            <a:r>
              <a:rPr lang="ja-JP" altLang="en-US" smtClean="0"/>
              <a:t>彼らはイチロー以上のことを成し遂げられたか？</a:t>
            </a:r>
            <a:endParaRPr lang="en-US" altLang="ja-JP" smtClean="0"/>
          </a:p>
          <a:p>
            <a:pPr>
              <a:lnSpc>
                <a:spcPct val="130000"/>
              </a:lnSpc>
              <a:defRPr/>
            </a:pPr>
            <a:r>
              <a:rPr lang="ja-JP" altLang="en-US" smtClean="0"/>
              <a:t>問</a:t>
            </a:r>
            <a:r>
              <a:rPr lang="en-US" altLang="ja-JP" smtClean="0"/>
              <a:t>1</a:t>
            </a:r>
            <a:r>
              <a:rPr lang="ja-JP" altLang="en-US" smtClean="0"/>
              <a:t>　</a:t>
            </a:r>
            <a:r>
              <a:rPr lang="en-US" altLang="ja-JP" smtClean="0"/>
              <a:t>25</a:t>
            </a:r>
            <a:r>
              <a:rPr lang="ja-JP" altLang="en-US" smtClean="0"/>
              <a:t>個の将来やりたいことの中で</a:t>
            </a:r>
            <a:r>
              <a:rPr lang="ja-JP" altLang="en-US" u="sng" smtClean="0">
                <a:solidFill>
                  <a:srgbClr val="FF0000"/>
                </a:solidFill>
              </a:rPr>
              <a:t>最も成し遂げたいこと</a:t>
            </a:r>
            <a:r>
              <a:rPr lang="en-US" altLang="ja-JP" u="sng" smtClean="0">
                <a:solidFill>
                  <a:srgbClr val="FF0000"/>
                </a:solidFill>
              </a:rPr>
              <a:t>5</a:t>
            </a:r>
            <a:r>
              <a:rPr lang="ja-JP" altLang="en-US" u="sng" smtClean="0">
                <a:solidFill>
                  <a:srgbClr val="FF0000"/>
                </a:solidFill>
              </a:rPr>
              <a:t>つ</a:t>
            </a:r>
            <a:r>
              <a:rPr lang="ja-JP" altLang="en-US" smtClean="0"/>
              <a:t>を選んでください</a:t>
            </a:r>
            <a:endParaRPr lang="en-US" altLang="ja-JP" smtClean="0"/>
          </a:p>
        </p:txBody>
      </p:sp>
      <p:sp>
        <p:nvSpPr>
          <p:cNvPr id="112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DF5221C-DC8C-4FF0-85F1-D7F1D31D749C}" type="slidenum">
              <a:rPr lang="ja-JP" altLang="en-US" sz="1400" smtClean="0">
                <a:latin typeface="Times New Roman" panose="02020603050405020304" pitchFamily="18" charset="0"/>
              </a:rPr>
              <a:pPr>
                <a:spcBef>
                  <a:spcPct val="0"/>
                </a:spcBef>
                <a:buFontTx/>
                <a:buNone/>
              </a:pPr>
              <a:t>14</a:t>
            </a:fld>
            <a:endParaRPr lang="en-US" altLang="ja-JP" sz="1400" smtClean="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1126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11268" name="Rectangle 2"/>
          <p:cNvSpPr>
            <a:spLocks noGrp="1" noChangeArrowheads="1"/>
          </p:cNvSpPr>
          <p:nvPr>
            <p:ph type="title"/>
          </p:nvPr>
        </p:nvSpPr>
        <p:spPr>
          <a:xfrm>
            <a:off x="762000" y="-269875"/>
            <a:ext cx="7634288" cy="1778000"/>
          </a:xfrm>
        </p:spPr>
        <p:txBody>
          <a:bodyPr/>
          <a:lstStyle/>
          <a:p>
            <a:r>
              <a:rPr lang="ja-JP" altLang="en-US" smtClean="0"/>
              <a:t>何も見つからない人へ</a:t>
            </a:r>
            <a:endParaRPr lang="ja-JP" altLang="en-US" smtClean="0"/>
          </a:p>
        </p:txBody>
      </p:sp>
      <p:sp>
        <p:nvSpPr>
          <p:cNvPr id="180227" name="Rectangle 3"/>
          <p:cNvSpPr>
            <a:spLocks noGrp="1" noChangeArrowheads="1"/>
          </p:cNvSpPr>
          <p:nvPr>
            <p:ph type="body" idx="1"/>
          </p:nvPr>
        </p:nvSpPr>
        <p:spPr>
          <a:xfrm>
            <a:off x="400050" y="989013"/>
            <a:ext cx="9612000" cy="5940425"/>
          </a:xfrm>
        </p:spPr>
        <p:txBody>
          <a:bodyPr/>
          <a:lstStyle/>
          <a:p>
            <a:pPr>
              <a:lnSpc>
                <a:spcPct val="130000"/>
              </a:lnSpc>
              <a:defRPr/>
            </a:pPr>
            <a:r>
              <a:rPr lang="ja-JP" altLang="en-US" smtClean="0"/>
              <a:t>最もやりたいこと</a:t>
            </a:r>
            <a:r>
              <a:rPr lang="en-US" altLang="ja-JP" smtClean="0"/>
              <a:t>5</a:t>
            </a:r>
            <a:r>
              <a:rPr lang="ja-JP" altLang="en-US" smtClean="0"/>
              <a:t>つが見つけられない人へ</a:t>
            </a:r>
            <a:endParaRPr lang="en-US" altLang="ja-JP" smtClean="0"/>
          </a:p>
          <a:p>
            <a:pPr>
              <a:lnSpc>
                <a:spcPct val="130000"/>
              </a:lnSpc>
              <a:defRPr/>
            </a:pPr>
            <a:r>
              <a:rPr lang="ja-JP" altLang="en-US" smtClean="0"/>
              <a:t>究極的関心の発見のため</a:t>
            </a:r>
            <a:r>
              <a:rPr lang="ja-JP" altLang="en-US" u="sng" smtClean="0">
                <a:solidFill>
                  <a:srgbClr val="FF0000"/>
                </a:solidFill>
              </a:rPr>
              <a:t>新しいチャレンジ</a:t>
            </a:r>
            <a:r>
              <a:rPr lang="ja-JP" altLang="en-US"/>
              <a:t>する</a:t>
            </a:r>
          </a:p>
          <a:p>
            <a:pPr>
              <a:lnSpc>
                <a:spcPct val="130000"/>
              </a:lnSpc>
              <a:defRPr/>
            </a:pPr>
            <a:r>
              <a:rPr lang="ja-JP" altLang="en-US" smtClean="0"/>
              <a:t>最初から究極的関心を</a:t>
            </a:r>
            <a:r>
              <a:rPr lang="ja-JP" altLang="en-US"/>
              <a:t>持っていたわけで</a:t>
            </a:r>
            <a:r>
              <a:rPr lang="ja-JP" altLang="en-US"/>
              <a:t>は</a:t>
            </a:r>
            <a:r>
              <a:rPr lang="ja-JP" altLang="en-US" smtClean="0"/>
              <a:t>ない</a:t>
            </a:r>
            <a:endParaRPr lang="en-US" altLang="ja-JP"/>
          </a:p>
          <a:p>
            <a:pPr>
              <a:lnSpc>
                <a:spcPct val="130000"/>
              </a:lnSpc>
              <a:defRPr/>
            </a:pPr>
            <a:r>
              <a:rPr lang="ja-JP" altLang="en-US" u="sng" smtClean="0">
                <a:solidFill>
                  <a:srgbClr val="FF0000"/>
                </a:solidFill>
              </a:rPr>
              <a:t>大学卒</a:t>
            </a:r>
            <a:r>
              <a:rPr lang="ja-JP" altLang="en-US" smtClean="0"/>
              <a:t>としての知的なあるいは専門的なこと</a:t>
            </a:r>
            <a:endParaRPr lang="en-US" altLang="ja-JP" smtClean="0"/>
          </a:p>
          <a:p>
            <a:pPr>
              <a:lnSpc>
                <a:spcPct val="130000"/>
              </a:lnSpc>
              <a:defRPr/>
            </a:pPr>
            <a:r>
              <a:rPr lang="ja-JP" altLang="en-US" u="sng" smtClean="0">
                <a:solidFill>
                  <a:srgbClr val="FF0000"/>
                </a:solidFill>
              </a:rPr>
              <a:t>大学のプログラム</a:t>
            </a:r>
            <a:r>
              <a:rPr lang="ja-JP" altLang="en-US" smtClean="0"/>
              <a:t>に乗っていくのも一つの手</a:t>
            </a:r>
            <a:endParaRPr lang="en-US" altLang="ja-JP" smtClean="0"/>
          </a:p>
          <a:p>
            <a:pPr>
              <a:lnSpc>
                <a:spcPct val="130000"/>
              </a:lnSpc>
              <a:defRPr/>
            </a:pPr>
            <a:r>
              <a:rPr lang="ja-JP" altLang="en-US" smtClean="0"/>
              <a:t>まずは失敗を恐れずチャレンジ</a:t>
            </a:r>
            <a:r>
              <a:rPr lang="ja-JP" altLang="en-US"/>
              <a:t>を</a:t>
            </a:r>
            <a:r>
              <a:rPr lang="ja-JP" altLang="en-US"/>
              <a:t>して</a:t>
            </a:r>
            <a:r>
              <a:rPr lang="ja-JP" altLang="en-US" smtClean="0"/>
              <a:t>いきたい</a:t>
            </a:r>
            <a:endParaRPr lang="en-US" altLang="ja-JP" smtClean="0"/>
          </a:p>
          <a:p>
            <a:pPr>
              <a:lnSpc>
                <a:spcPct val="130000"/>
              </a:lnSpc>
              <a:defRPr/>
            </a:pPr>
            <a:r>
              <a:rPr lang="ja-JP" altLang="en-US" smtClean="0"/>
              <a:t>見つけた</a:t>
            </a:r>
            <a:r>
              <a:rPr lang="ja-JP" altLang="en-US"/>
              <a:t>後は</a:t>
            </a:r>
            <a:r>
              <a:rPr lang="ja-JP" altLang="en-US" u="sng">
                <a:solidFill>
                  <a:srgbClr val="FF0000"/>
                </a:solidFill>
              </a:rPr>
              <a:t>それだけに</a:t>
            </a:r>
            <a:r>
              <a:rPr lang="ja-JP" altLang="en-US" u="sng">
                <a:solidFill>
                  <a:srgbClr val="FF0000"/>
                </a:solidFill>
              </a:rPr>
              <a:t>集中</a:t>
            </a:r>
            <a:r>
              <a:rPr lang="ja-JP" altLang="en-US" smtClean="0"/>
              <a:t>する</a:t>
            </a:r>
            <a:endParaRPr lang="en-US" altLang="ja-JP" smtClean="0"/>
          </a:p>
          <a:p>
            <a:pPr>
              <a:lnSpc>
                <a:spcPct val="130000"/>
              </a:lnSpc>
              <a:defRPr/>
            </a:pPr>
            <a:r>
              <a:rPr lang="ja-JP" altLang="en-US" smtClean="0"/>
              <a:t>アルバイトや依存症になりそうなものは避ける</a:t>
            </a:r>
            <a:endParaRPr lang="en-US" altLang="ja-JP" smtClean="0"/>
          </a:p>
        </p:txBody>
      </p:sp>
      <p:sp>
        <p:nvSpPr>
          <p:cNvPr id="112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DF5221C-DC8C-4FF0-85F1-D7F1D31D749C}" type="slidenum">
              <a:rPr lang="ja-JP" altLang="en-US" sz="1400" smtClean="0">
                <a:latin typeface="Times New Roman" panose="02020603050405020304" pitchFamily="18" charset="0"/>
              </a:rPr>
              <a:pPr>
                <a:spcBef>
                  <a:spcPct val="0"/>
                </a:spcBef>
                <a:buFontTx/>
                <a:buNone/>
              </a:pPr>
              <a:t>15</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5013782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1126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11268" name="Rectangle 2"/>
          <p:cNvSpPr>
            <a:spLocks noGrp="1" noChangeArrowheads="1"/>
          </p:cNvSpPr>
          <p:nvPr>
            <p:ph type="title"/>
          </p:nvPr>
        </p:nvSpPr>
        <p:spPr>
          <a:xfrm>
            <a:off x="762000" y="-269875"/>
            <a:ext cx="8244000" cy="1778000"/>
          </a:xfrm>
        </p:spPr>
        <p:txBody>
          <a:bodyPr/>
          <a:lstStyle/>
          <a:p>
            <a:r>
              <a:rPr lang="ja-JP" altLang="en-US" smtClean="0"/>
              <a:t>第</a:t>
            </a:r>
            <a:r>
              <a:rPr lang="en-US" altLang="ja-JP" smtClean="0"/>
              <a:t>1</a:t>
            </a:r>
            <a:r>
              <a:rPr lang="ja-JP" altLang="en-US" smtClean="0"/>
              <a:t>章 大学とはどのようなところか</a:t>
            </a:r>
            <a:endParaRPr lang="ja-JP" altLang="en-US" smtClean="0"/>
          </a:p>
        </p:txBody>
      </p:sp>
      <p:sp>
        <p:nvSpPr>
          <p:cNvPr id="180227" name="Rectangle 3"/>
          <p:cNvSpPr>
            <a:spLocks noGrp="1" noChangeArrowheads="1"/>
          </p:cNvSpPr>
          <p:nvPr>
            <p:ph type="body" idx="1"/>
          </p:nvPr>
        </p:nvSpPr>
        <p:spPr>
          <a:xfrm>
            <a:off x="400050" y="989013"/>
            <a:ext cx="9612000" cy="5940425"/>
          </a:xfrm>
        </p:spPr>
        <p:txBody>
          <a:bodyPr/>
          <a:lstStyle/>
          <a:p>
            <a:pPr>
              <a:lnSpc>
                <a:spcPct val="130000"/>
              </a:lnSpc>
              <a:defRPr/>
            </a:pPr>
            <a:r>
              <a:rPr lang="en-US" altLang="ja-JP" smtClean="0"/>
              <a:t>『</a:t>
            </a:r>
            <a:r>
              <a:rPr lang="ja-JP" altLang="en-US" smtClean="0"/>
              <a:t>大学生学びのツール</a:t>
            </a:r>
            <a:r>
              <a:rPr lang="en-US" altLang="ja-JP" smtClean="0"/>
              <a:t>』</a:t>
            </a:r>
            <a:r>
              <a:rPr lang="ja-JP" altLang="en-US" smtClean="0"/>
              <a:t>を使用</a:t>
            </a:r>
            <a:endParaRPr lang="en-US" altLang="ja-JP" smtClean="0"/>
          </a:p>
          <a:p>
            <a:pPr>
              <a:lnSpc>
                <a:spcPct val="130000"/>
              </a:lnSpc>
              <a:defRPr/>
            </a:pPr>
            <a:r>
              <a:rPr lang="ja-JP" altLang="en-US" smtClean="0"/>
              <a:t>大学の授業時間</a:t>
            </a:r>
            <a:endParaRPr lang="en-US" altLang="ja-JP" smtClean="0"/>
          </a:p>
          <a:p>
            <a:pPr>
              <a:lnSpc>
                <a:spcPct val="130000"/>
              </a:lnSpc>
              <a:defRPr/>
            </a:pPr>
            <a:r>
              <a:rPr lang="ja-JP" altLang="en-US" smtClean="0"/>
              <a:t>単位，履修の仕方</a:t>
            </a:r>
            <a:endParaRPr lang="en-US" altLang="ja-JP" smtClean="0"/>
          </a:p>
          <a:p>
            <a:pPr>
              <a:lnSpc>
                <a:spcPct val="130000"/>
              </a:lnSpc>
              <a:defRPr/>
            </a:pPr>
            <a:r>
              <a:rPr lang="ja-JP" altLang="en-US" smtClean="0"/>
              <a:t>「学生」という名称</a:t>
            </a:r>
            <a:endParaRPr lang="en-US" altLang="ja-JP" smtClean="0"/>
          </a:p>
          <a:p>
            <a:pPr>
              <a:lnSpc>
                <a:spcPct val="130000"/>
              </a:lnSpc>
              <a:defRPr/>
            </a:pPr>
            <a:r>
              <a:rPr lang="ja-JP" altLang="en-US" smtClean="0"/>
              <a:t>大学生活の自由度</a:t>
            </a:r>
            <a:endParaRPr lang="en-US" altLang="ja-JP" smtClean="0"/>
          </a:p>
          <a:p>
            <a:pPr>
              <a:lnSpc>
                <a:spcPct val="130000"/>
              </a:lnSpc>
              <a:defRPr/>
            </a:pPr>
            <a:r>
              <a:rPr lang="ja-JP" altLang="en-US" smtClean="0"/>
              <a:t>自己に厳しい生活</a:t>
            </a:r>
            <a:endParaRPr lang="en-US" altLang="ja-JP" smtClean="0"/>
          </a:p>
          <a:p>
            <a:pPr>
              <a:lnSpc>
                <a:spcPct val="130000"/>
              </a:lnSpc>
              <a:defRPr/>
            </a:pPr>
            <a:r>
              <a:rPr lang="ja-JP" altLang="en-US" smtClean="0"/>
              <a:t>大学教員の種類</a:t>
            </a:r>
            <a:endParaRPr lang="en-US" altLang="ja-JP" smtClean="0"/>
          </a:p>
          <a:p>
            <a:pPr>
              <a:lnSpc>
                <a:spcPct val="130000"/>
              </a:lnSpc>
              <a:defRPr/>
            </a:pPr>
            <a:r>
              <a:rPr lang="ja-JP" altLang="en-US" smtClean="0"/>
              <a:t>二つの顔，研究室を訪ねよう</a:t>
            </a:r>
            <a:endParaRPr lang="en-US" altLang="ja-JP" smtClean="0"/>
          </a:p>
        </p:txBody>
      </p:sp>
      <p:sp>
        <p:nvSpPr>
          <p:cNvPr id="112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DF5221C-DC8C-4FF0-85F1-D7F1D31D749C}" type="slidenum">
              <a:rPr lang="ja-JP" altLang="en-US" sz="1400" smtClean="0">
                <a:latin typeface="Times New Roman" panose="02020603050405020304" pitchFamily="18" charset="0"/>
              </a:rPr>
              <a:pPr>
                <a:spcBef>
                  <a:spcPct val="0"/>
                </a:spcBef>
                <a:buFontTx/>
                <a:buNone/>
              </a:pPr>
              <a:t>16</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1037918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1126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11268" name="Rectangle 2"/>
          <p:cNvSpPr>
            <a:spLocks noGrp="1" noChangeArrowheads="1"/>
          </p:cNvSpPr>
          <p:nvPr>
            <p:ph type="title"/>
          </p:nvPr>
        </p:nvSpPr>
        <p:spPr>
          <a:xfrm>
            <a:off x="762000" y="-269875"/>
            <a:ext cx="8244000" cy="1778000"/>
          </a:xfrm>
        </p:spPr>
        <p:txBody>
          <a:bodyPr/>
          <a:lstStyle/>
          <a:p>
            <a:r>
              <a:rPr lang="ja-JP" altLang="en-US" smtClean="0"/>
              <a:t>第</a:t>
            </a:r>
            <a:r>
              <a:rPr lang="en-US" altLang="ja-JP" smtClean="0"/>
              <a:t>2</a:t>
            </a:r>
            <a:r>
              <a:rPr lang="ja-JP" altLang="en-US" smtClean="0"/>
              <a:t>章 講義の聴き方</a:t>
            </a:r>
            <a:endParaRPr lang="ja-JP" altLang="en-US" smtClean="0"/>
          </a:p>
        </p:txBody>
      </p:sp>
      <p:sp>
        <p:nvSpPr>
          <p:cNvPr id="180227" name="Rectangle 3"/>
          <p:cNvSpPr>
            <a:spLocks noGrp="1" noChangeArrowheads="1"/>
          </p:cNvSpPr>
          <p:nvPr>
            <p:ph type="body" idx="1"/>
          </p:nvPr>
        </p:nvSpPr>
        <p:spPr>
          <a:xfrm>
            <a:off x="400050" y="989013"/>
            <a:ext cx="9612000" cy="5940425"/>
          </a:xfrm>
        </p:spPr>
        <p:txBody>
          <a:bodyPr/>
          <a:lstStyle/>
          <a:p>
            <a:pPr>
              <a:lnSpc>
                <a:spcPct val="130000"/>
              </a:lnSpc>
              <a:defRPr/>
            </a:pPr>
            <a:r>
              <a:rPr lang="ja-JP" altLang="en-US" smtClean="0"/>
              <a:t>授業の種類</a:t>
            </a:r>
            <a:endParaRPr lang="en-US" altLang="ja-JP" smtClean="0"/>
          </a:p>
          <a:p>
            <a:pPr>
              <a:lnSpc>
                <a:spcPct val="130000"/>
              </a:lnSpc>
              <a:defRPr/>
            </a:pPr>
            <a:r>
              <a:rPr lang="ja-JP" altLang="en-US" smtClean="0"/>
              <a:t>シラバスの意味</a:t>
            </a:r>
            <a:endParaRPr lang="en-US" altLang="ja-JP" smtClean="0"/>
          </a:p>
          <a:p>
            <a:pPr>
              <a:lnSpc>
                <a:spcPct val="130000"/>
              </a:lnSpc>
              <a:defRPr/>
            </a:pPr>
            <a:r>
              <a:rPr lang="ja-JP" altLang="en-US" smtClean="0"/>
              <a:t>講義を受ける</a:t>
            </a:r>
            <a:endParaRPr lang="en-US" altLang="ja-JP" smtClean="0"/>
          </a:p>
          <a:p>
            <a:pPr>
              <a:lnSpc>
                <a:spcPct val="130000"/>
              </a:lnSpc>
              <a:defRPr/>
            </a:pPr>
            <a:r>
              <a:rPr lang="ja-JP" altLang="en-US" smtClean="0"/>
              <a:t>教科書・参考書等</a:t>
            </a:r>
            <a:endParaRPr lang="en-US" altLang="ja-JP" smtClean="0"/>
          </a:p>
          <a:p>
            <a:pPr>
              <a:lnSpc>
                <a:spcPct val="130000"/>
              </a:lnSpc>
              <a:defRPr/>
            </a:pPr>
            <a:r>
              <a:rPr lang="ja-JP" altLang="en-US" smtClean="0"/>
              <a:t>ノートの取り方</a:t>
            </a:r>
            <a:endParaRPr lang="en-US" altLang="ja-JP" smtClean="0"/>
          </a:p>
          <a:p>
            <a:pPr>
              <a:lnSpc>
                <a:spcPct val="130000"/>
              </a:lnSpc>
              <a:defRPr/>
            </a:pPr>
            <a:endParaRPr lang="en-US" altLang="ja-JP" smtClean="0"/>
          </a:p>
        </p:txBody>
      </p:sp>
      <p:sp>
        <p:nvSpPr>
          <p:cNvPr id="1127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DF5221C-DC8C-4FF0-85F1-D7F1D31D749C}" type="slidenum">
              <a:rPr lang="ja-JP" altLang="en-US" sz="1400" smtClean="0">
                <a:latin typeface="Times New Roman" panose="02020603050405020304" pitchFamily="18" charset="0"/>
              </a:rPr>
              <a:pPr>
                <a:spcBef>
                  <a:spcPct val="0"/>
                </a:spcBef>
                <a:buFontTx/>
                <a:buNone/>
              </a:pPr>
              <a:t>17</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42828626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1945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19460" name="Rectangle 2"/>
          <p:cNvSpPr>
            <a:spLocks noGrp="1" noChangeArrowheads="1"/>
          </p:cNvSpPr>
          <p:nvPr>
            <p:ph type="title"/>
          </p:nvPr>
        </p:nvSpPr>
        <p:spPr>
          <a:xfrm>
            <a:off x="762000" y="-269875"/>
            <a:ext cx="7634288" cy="1778000"/>
          </a:xfrm>
        </p:spPr>
        <p:txBody>
          <a:bodyPr/>
          <a:lstStyle/>
          <a:p>
            <a:r>
              <a:rPr lang="ja-JP" altLang="en-US" smtClean="0"/>
              <a:t>まとめ</a:t>
            </a:r>
          </a:p>
        </p:txBody>
      </p:sp>
      <p:sp>
        <p:nvSpPr>
          <p:cNvPr id="180227" name="Rectangle 3"/>
          <p:cNvSpPr>
            <a:spLocks noGrp="1" noChangeArrowheads="1"/>
          </p:cNvSpPr>
          <p:nvPr>
            <p:ph type="body" idx="1"/>
          </p:nvPr>
        </p:nvSpPr>
        <p:spPr>
          <a:xfrm>
            <a:off x="400050" y="1001713"/>
            <a:ext cx="9537700" cy="5940425"/>
          </a:xfrm>
        </p:spPr>
        <p:txBody>
          <a:bodyPr/>
          <a:lstStyle/>
          <a:p>
            <a:pPr>
              <a:lnSpc>
                <a:spcPct val="130000"/>
              </a:lnSpc>
              <a:defRPr/>
            </a:pPr>
            <a:r>
              <a:rPr lang="ja-JP" altLang="en-US" smtClean="0"/>
              <a:t>各種単位認定</a:t>
            </a:r>
            <a:endParaRPr lang="en-US" altLang="ja-JP" smtClean="0"/>
          </a:p>
          <a:p>
            <a:pPr>
              <a:lnSpc>
                <a:spcPct val="130000"/>
              </a:lnSpc>
              <a:defRPr/>
            </a:pPr>
            <a:r>
              <a:rPr lang="ja-JP" altLang="en-US" smtClean="0"/>
              <a:t>各種</a:t>
            </a:r>
            <a:r>
              <a:rPr lang="ja-JP" altLang="en-US"/>
              <a:t>奨学</a:t>
            </a:r>
            <a:r>
              <a:rPr lang="ja-JP" altLang="en-US" smtClean="0"/>
              <a:t>金</a:t>
            </a:r>
            <a:endParaRPr lang="en-US" altLang="ja-JP" smtClean="0"/>
          </a:p>
          <a:p>
            <a:pPr>
              <a:lnSpc>
                <a:spcPct val="130000"/>
              </a:lnSpc>
              <a:defRPr/>
            </a:pPr>
            <a:r>
              <a:rPr lang="ja-JP" altLang="en-US" smtClean="0"/>
              <a:t>人生でもっとも成し遂げたい</a:t>
            </a:r>
            <a:r>
              <a:rPr lang="en-US" altLang="ja-JP" smtClean="0"/>
              <a:t>5</a:t>
            </a:r>
            <a:r>
              <a:rPr lang="ja-JP" altLang="en-US" smtClean="0"/>
              <a:t>つのこと</a:t>
            </a:r>
            <a:endParaRPr lang="en-US" altLang="ja-JP" smtClean="0"/>
          </a:p>
          <a:p>
            <a:pPr>
              <a:lnSpc>
                <a:spcPct val="130000"/>
              </a:lnSpc>
              <a:defRPr/>
            </a:pPr>
            <a:r>
              <a:rPr lang="ja-JP" altLang="en-US" smtClean="0"/>
              <a:t>チャレンジすること</a:t>
            </a:r>
            <a:endParaRPr lang="en-US" altLang="ja-JP" smtClean="0"/>
          </a:p>
          <a:p>
            <a:pPr>
              <a:lnSpc>
                <a:spcPct val="130000"/>
              </a:lnSpc>
              <a:defRPr/>
            </a:pPr>
            <a:r>
              <a:rPr lang="ja-JP" altLang="en-US" smtClean="0"/>
              <a:t>大学とはどういうところか</a:t>
            </a:r>
            <a:endParaRPr lang="en-US" altLang="ja-JP" smtClean="0"/>
          </a:p>
          <a:p>
            <a:pPr>
              <a:lnSpc>
                <a:spcPct val="130000"/>
              </a:lnSpc>
              <a:defRPr/>
            </a:pPr>
            <a:endParaRPr lang="en-US" altLang="ja-JP" smtClean="0"/>
          </a:p>
          <a:p>
            <a:pPr>
              <a:lnSpc>
                <a:spcPct val="130000"/>
              </a:lnSpc>
              <a:defRPr/>
            </a:pPr>
            <a:endParaRPr lang="ja-JP" altLang="en-US"/>
          </a:p>
        </p:txBody>
      </p:sp>
      <p:sp>
        <p:nvSpPr>
          <p:cNvPr id="1946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1EB4C50C-6764-4A3C-AD34-066B14B7F82A}" type="slidenum">
              <a:rPr lang="ja-JP" altLang="en-US" sz="1400" smtClean="0">
                <a:latin typeface="Times New Roman" panose="02020603050405020304" pitchFamily="18" charset="0"/>
              </a:rPr>
              <a:pPr>
                <a:spcBef>
                  <a:spcPct val="0"/>
                </a:spcBef>
                <a:buFontTx/>
                <a:buNone/>
              </a:pPr>
              <a:t>18</a:t>
            </a:fld>
            <a:endParaRPr lang="en-US" altLang="ja-JP" sz="1400" smtClean="0">
              <a:latin typeface="Times New Roman" panose="02020603050405020304" pitchFamily="18" charset="0"/>
            </a:endParaRPr>
          </a:p>
        </p:txBody>
      </p:sp>
    </p:spTree>
    <p:extLst>
      <p:ext uri="{BB962C8B-B14F-4D97-AF65-F5344CB8AC3E}">
        <p14:creationId xmlns:p14="http://schemas.microsoft.com/office/powerpoint/2010/main" val="42869968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762000" y="209550"/>
            <a:ext cx="8636000" cy="1271588"/>
          </a:xfrm>
        </p:spPr>
        <p:txBody>
          <a:bodyPr/>
          <a:lstStyle/>
          <a:p>
            <a:r>
              <a:rPr kumimoji="1" lang="ja-JP" altLang="en-US" smtClean="0"/>
              <a:t>講義の進め方．使い方</a:t>
            </a:r>
          </a:p>
        </p:txBody>
      </p:sp>
      <p:sp>
        <p:nvSpPr>
          <p:cNvPr id="3" name="コンテンツ プレースホルダー 2"/>
          <p:cNvSpPr>
            <a:spLocks noGrp="1"/>
          </p:cNvSpPr>
          <p:nvPr>
            <p:ph idx="1"/>
          </p:nvPr>
        </p:nvSpPr>
        <p:spPr>
          <a:xfrm>
            <a:off x="542925" y="1217613"/>
            <a:ext cx="9290050" cy="5508625"/>
          </a:xfrm>
        </p:spPr>
        <p:txBody>
          <a:bodyPr/>
          <a:lstStyle/>
          <a:p>
            <a:pPr>
              <a:defRPr/>
            </a:pPr>
            <a:r>
              <a:rPr kumimoji="1" lang="ja-JP" altLang="en-US" sz="2800" smtClean="0"/>
              <a:t>シラバスにある教科書を用意してください．自分のノートと筆記用具を用意してください</a:t>
            </a:r>
            <a:endParaRPr kumimoji="1" lang="en-US" altLang="ja-JP" sz="2800" smtClean="0"/>
          </a:p>
          <a:p>
            <a:pPr>
              <a:defRPr/>
            </a:pPr>
            <a:r>
              <a:rPr kumimoji="1" lang="ja-JP" altLang="en-US" sz="2800" smtClean="0"/>
              <a:t>どちらの講義を受けても</a:t>
            </a:r>
            <a:r>
              <a:rPr kumimoji="1" lang="en-US" altLang="ja-JP" sz="2800" smtClean="0"/>
              <a:t>OK</a:t>
            </a:r>
            <a:r>
              <a:rPr kumimoji="1" lang="ja-JP" altLang="en-US" sz="2800" smtClean="0"/>
              <a:t>です．</a:t>
            </a:r>
            <a:r>
              <a:rPr kumimoji="1" lang="en-US" altLang="ja-JP" sz="2800" smtClean="0"/>
              <a:t>teams</a:t>
            </a:r>
            <a:r>
              <a:rPr kumimoji="1" lang="ja-JP" altLang="en-US" sz="2800" smtClean="0"/>
              <a:t>の会議に参加できないオンデマンド型の受講者の資料を解説します</a:t>
            </a:r>
            <a:endParaRPr kumimoji="1" lang="en-US" altLang="ja-JP" sz="2800" smtClean="0"/>
          </a:p>
          <a:p>
            <a:pPr>
              <a:defRPr/>
            </a:pPr>
            <a:r>
              <a:rPr kumimoji="1" lang="ja-JP" altLang="en-US" sz="2800" smtClean="0"/>
              <a:t>私</a:t>
            </a:r>
            <a:r>
              <a:rPr kumimoji="1" lang="ja-JP" altLang="en-US" sz="2800"/>
              <a:t>の音声が流れスライドが進みます．問題演習の部分や教科書を参照する部分は</a:t>
            </a:r>
            <a:r>
              <a:rPr kumimoji="1" lang="en-US" altLang="ja-JP" sz="2800"/>
              <a:t>【ESC】</a:t>
            </a:r>
            <a:r>
              <a:rPr kumimoji="1" lang="ja-JP" altLang="en-US" sz="2800"/>
              <a:t>を押してスライドショーを一時停止してください．問題を解き終わるなどしたら</a:t>
            </a:r>
            <a:r>
              <a:rPr kumimoji="1" lang="en-US" altLang="ja-JP" sz="2800"/>
              <a:t>【SHIFT】+【F5】</a:t>
            </a:r>
            <a:r>
              <a:rPr kumimoji="1" lang="ja-JP" altLang="en-US" sz="2800"/>
              <a:t>を押して見終わった部分からスライドショーを再開してください</a:t>
            </a:r>
            <a:r>
              <a:rPr kumimoji="1" lang="ja-JP" altLang="en-US" sz="2800" smtClean="0"/>
              <a:t>．</a:t>
            </a:r>
            <a:endParaRPr kumimoji="1" lang="en-US" altLang="ja-JP" sz="2800" smtClean="0"/>
          </a:p>
          <a:p>
            <a:pPr>
              <a:defRPr/>
            </a:pPr>
            <a:r>
              <a:rPr kumimoji="1" lang="ja-JP" altLang="en-US" sz="2800"/>
              <a:t>アンケートと課題は</a:t>
            </a:r>
            <a:r>
              <a:rPr kumimoji="1" lang="en-US" altLang="ja-JP" sz="2800"/>
              <a:t>teams</a:t>
            </a:r>
            <a:r>
              <a:rPr kumimoji="1" lang="ja-JP" altLang="en-US" sz="2800"/>
              <a:t>を受けた人は</a:t>
            </a:r>
            <a:r>
              <a:rPr kumimoji="1" lang="en-US" altLang="ja-JP" sz="2800"/>
              <a:t>teams</a:t>
            </a:r>
            <a:r>
              <a:rPr kumimoji="1" lang="ja-JP" altLang="en-US" sz="2800"/>
              <a:t>の課題機能で、</a:t>
            </a:r>
            <a:r>
              <a:rPr kumimoji="1" lang="en-US" altLang="ja-JP" sz="2800"/>
              <a:t>Bb</a:t>
            </a:r>
            <a:r>
              <a:rPr kumimoji="1" lang="ja-JP" altLang="en-US" sz="2800"/>
              <a:t>を受けた人は</a:t>
            </a:r>
            <a:r>
              <a:rPr kumimoji="1" lang="en-US" altLang="ja-JP" sz="2800"/>
              <a:t>Bb</a:t>
            </a:r>
            <a:r>
              <a:rPr kumimoji="1" lang="ja-JP" altLang="en-US" sz="2800"/>
              <a:t>の課題機能で提出してください。一回で</a:t>
            </a:r>
            <a:r>
              <a:rPr kumimoji="1" lang="en-US" altLang="ja-JP" sz="2800"/>
              <a:t>OK</a:t>
            </a:r>
            <a:r>
              <a:rPr kumimoji="1" lang="ja-JP" altLang="en-US" sz="2800"/>
              <a:t>。これ以外の提出方法は認めません。</a:t>
            </a:r>
          </a:p>
          <a:p>
            <a:pPr>
              <a:defRPr/>
            </a:pPr>
            <a:endParaRPr kumimoji="1" lang="ja-JP" altLang="en-US" sz="2800"/>
          </a:p>
        </p:txBody>
      </p:sp>
      <p:sp>
        <p:nvSpPr>
          <p:cNvPr id="8196" name="日付プレースホルダー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8197" name="フッター プレースホルダー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8198"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B7578AD7-9796-42A6-9DD2-5DCDBEE6F0B7}" type="slidenum">
              <a:rPr lang="ja-JP" altLang="en-US" sz="1400" smtClean="0">
                <a:latin typeface="Times New Roman" panose="02020603050405020304" pitchFamily="18" charset="0"/>
              </a:rPr>
              <a:pPr>
                <a:spcBef>
                  <a:spcPct val="0"/>
                </a:spcBef>
                <a:buFontTx/>
                <a:buNone/>
              </a:pPr>
              <a:t>2</a:t>
            </a:fld>
            <a:endParaRPr lang="en-US" altLang="ja-JP" sz="14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3</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814" y="353616"/>
            <a:ext cx="5713971" cy="7620000"/>
          </a:xfrm>
          <a:prstGeom prst="rect">
            <a:avLst/>
          </a:prstGeom>
        </p:spPr>
      </p:pic>
    </p:spTree>
    <p:extLst>
      <p:ext uri="{BB962C8B-B14F-4D97-AF65-F5344CB8AC3E}">
        <p14:creationId xmlns:p14="http://schemas.microsoft.com/office/powerpoint/2010/main" val="6371950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4</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500" y="0"/>
            <a:ext cx="5715000" cy="7620000"/>
          </a:xfrm>
          <a:prstGeom prst="rect">
            <a:avLst/>
          </a:prstGeom>
        </p:spPr>
      </p:pic>
    </p:spTree>
    <p:extLst>
      <p:ext uri="{BB962C8B-B14F-4D97-AF65-F5344CB8AC3E}">
        <p14:creationId xmlns:p14="http://schemas.microsoft.com/office/powerpoint/2010/main" val="34912891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5</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808" y="25515"/>
            <a:ext cx="6156000" cy="8208000"/>
          </a:xfrm>
          <a:prstGeom prst="rect">
            <a:avLst/>
          </a:prstGeom>
        </p:spPr>
      </p:pic>
    </p:spTree>
    <p:extLst>
      <p:ext uri="{BB962C8B-B14F-4D97-AF65-F5344CB8AC3E}">
        <p14:creationId xmlns:p14="http://schemas.microsoft.com/office/powerpoint/2010/main" val="11731315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6</a:t>
            </a:fld>
            <a:endParaRPr lang="en-US" altLang="ja-JP" sz="1400" smtClean="0">
              <a:latin typeface="Times New Roman" panose="02020603050405020304" pitchFamily="18" charset="0"/>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931" y="137592"/>
            <a:ext cx="6372000" cy="84960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7</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500" y="0"/>
            <a:ext cx="5715000" cy="7620000"/>
          </a:xfrm>
          <a:prstGeom prst="rect">
            <a:avLst/>
          </a:prstGeom>
        </p:spPr>
      </p:pic>
    </p:spTree>
    <p:extLst>
      <p:ext uri="{BB962C8B-B14F-4D97-AF65-F5344CB8AC3E}">
        <p14:creationId xmlns:p14="http://schemas.microsoft.com/office/powerpoint/2010/main" val="22917725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8</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500" y="0"/>
            <a:ext cx="5715000" cy="7620000"/>
          </a:xfrm>
          <a:prstGeom prst="rect">
            <a:avLst/>
          </a:prstGeom>
        </p:spPr>
      </p:pic>
    </p:spTree>
    <p:extLst>
      <p:ext uri="{BB962C8B-B14F-4D97-AF65-F5344CB8AC3E}">
        <p14:creationId xmlns:p14="http://schemas.microsoft.com/office/powerpoint/2010/main" val="7242218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2020/6/30</a:t>
            </a:r>
            <a:endParaRPr lang="en-US" altLang="ja-JP" sz="1400">
              <a:latin typeface="Times New Roman" panose="02020603050405020304" pitchFamily="18" charset="0"/>
            </a:endParaRP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アカデミック・スキル </a:t>
            </a:r>
            <a:r>
              <a:rPr lang="en-US" altLang="ja-JP" sz="1400" smtClean="0">
                <a:latin typeface="Times New Roman" panose="02020603050405020304" pitchFamily="18" charset="0"/>
              </a:rPr>
              <a:t>6</a:t>
            </a:r>
            <a:endParaRPr lang="en-US" altLang="ja-JP" sz="1400">
              <a:latin typeface="Times New Roman" panose="02020603050405020304" pitchFamily="18" charset="0"/>
            </a:endParaRP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5AE453A8-D2F0-4D04-AAC7-59CC349D97EC}" type="slidenum">
              <a:rPr lang="ja-JP" altLang="en-US" sz="1400" smtClean="0">
                <a:latin typeface="Times New Roman" panose="02020603050405020304" pitchFamily="18" charset="0"/>
              </a:rPr>
              <a:pPr>
                <a:spcBef>
                  <a:spcPct val="0"/>
                </a:spcBef>
                <a:buFontTx/>
                <a:buNone/>
              </a:pPr>
              <a:t>9</a:t>
            </a:fld>
            <a:endParaRPr lang="en-US" altLang="ja-JP" sz="1400" smtClean="0">
              <a:latin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500" y="0"/>
            <a:ext cx="5715000" cy="7620000"/>
          </a:xfrm>
          <a:prstGeom prst="rect">
            <a:avLst/>
          </a:prstGeom>
        </p:spPr>
      </p:pic>
    </p:spTree>
    <p:extLst>
      <p:ext uri="{BB962C8B-B14F-4D97-AF65-F5344CB8AC3E}">
        <p14:creationId xmlns:p14="http://schemas.microsoft.com/office/powerpoint/2010/main" val="277827404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FFFF924FFFFF96EC20FFFF9289FFFF9057@EJGCMMVRUVWXY5M3" val="3162"/>
</p:tagLst>
</file>

<file path=ppt/theme/theme1.xml><?xml version="1.0" encoding="utf-8"?>
<a:theme xmlns:a="http://schemas.openxmlformats.org/drawingml/2006/main" name="Default Design">
  <a:themeElements>
    <a:clrScheme name="丹野デフォルト">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9D9D5794B8B604FBAAB702E58065B2A" ma:contentTypeVersion="2" ma:contentTypeDescription="新しいドキュメントを作成します。" ma:contentTypeScope="" ma:versionID="14e00d281b2ed2268f77ea2eb5b5f9f3">
  <xsd:schema xmlns:xsd="http://www.w3.org/2001/XMLSchema" xmlns:xs="http://www.w3.org/2001/XMLSchema" xmlns:p="http://schemas.microsoft.com/office/2006/metadata/properties" xmlns:ns2="96066d16-05cd-4ba3-a019-11eff8d81ce6" targetNamespace="http://schemas.microsoft.com/office/2006/metadata/properties" ma:root="true" ma:fieldsID="96b78ecb0342882ca53cf3a98abfd0e3" ns2:_="">
    <xsd:import namespace="96066d16-05cd-4ba3-a019-11eff8d81ce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66d16-05cd-4ba3-a019-11eff8d81c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50C91F-5959-4DF0-A911-5E7D992D3891}">
  <ds:schemaRefs>
    <ds:schemaRef ds:uri="http://schemas.microsoft.com/office/2006/metadata/properties"/>
    <ds:schemaRef ds:uri="96066d16-05cd-4ba3-a019-11eff8d81ce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8A30B754-0C98-416D-82CB-289C695E3E7F}">
  <ds:schemaRefs>
    <ds:schemaRef ds:uri="http://schemas.microsoft.com/sharepoint/v3/contenttype/forms"/>
  </ds:schemaRefs>
</ds:datastoreItem>
</file>

<file path=customXml/itemProps3.xml><?xml version="1.0" encoding="utf-8"?>
<ds:datastoreItem xmlns:ds="http://schemas.openxmlformats.org/officeDocument/2006/customXml" ds:itemID="{B729A790-4EA1-4869-A833-DA60650017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66d16-05cd-4ba3-a019-11eff8d81c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12609</TotalTime>
  <Words>610</Words>
  <Application>Microsoft Office PowerPoint</Application>
  <PresentationFormat>ユーザー設定</PresentationFormat>
  <Paragraphs>149</Paragraphs>
  <Slides>18</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18</vt:i4>
      </vt:variant>
    </vt:vector>
  </HeadingPairs>
  <TitlesOfParts>
    <vt:vector size="26" baseType="lpstr">
      <vt:lpstr>ＭＳ Ｐゴシック</vt:lpstr>
      <vt:lpstr>ＭＳ ゴシック</vt:lpstr>
      <vt:lpstr>Arial</vt:lpstr>
      <vt:lpstr>Calibri</vt:lpstr>
      <vt:lpstr>Times New Roman</vt:lpstr>
      <vt:lpstr>Wingdings</vt:lpstr>
      <vt:lpstr>Default Design</vt:lpstr>
      <vt:lpstr>デザインの設定</vt:lpstr>
      <vt:lpstr>アカデミック・スキル  (6)大学の講義の聴き方</vt:lpstr>
      <vt:lpstr>講義の進め方．使い方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将来自分は何になりたいか</vt:lpstr>
      <vt:lpstr>何も見つからない人へ</vt:lpstr>
      <vt:lpstr>第1章 大学とはどのようなところか</vt:lpstr>
      <vt:lpstr>第2章 講義の聴き方</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tanno</dc:creator>
  <cp:lastModifiedBy>丹野 忠晋</cp:lastModifiedBy>
  <cp:revision>553</cp:revision>
  <cp:lastPrinted>2017-04-12T01:17:40Z</cp:lastPrinted>
  <dcterms:created xsi:type="dcterms:W3CDTF">2004-05-06T09:28:21Z</dcterms:created>
  <dcterms:modified xsi:type="dcterms:W3CDTF">2020-06-28T03:52:34Z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0x010100D9D9D5794B8B604FBAAB702E58065B2A</vt:lpwstr>
  </property>
</Properties>
</file>