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3" r:id="rId5"/>
  </p:sldMasterIdLst>
  <p:notesMasterIdLst>
    <p:notesMasterId r:id="rId15"/>
  </p:notesMasterIdLst>
  <p:handoutMasterIdLst>
    <p:handoutMasterId r:id="rId16"/>
  </p:handoutMasterIdLst>
  <p:sldIdLst>
    <p:sldId id="413" r:id="rId6"/>
    <p:sldId id="474" r:id="rId7"/>
    <p:sldId id="510" r:id="rId8"/>
    <p:sldId id="475" r:id="rId9"/>
    <p:sldId id="509" r:id="rId10"/>
    <p:sldId id="507" r:id="rId11"/>
    <p:sldId id="508" r:id="rId12"/>
    <p:sldId id="506" r:id="rId13"/>
    <p:sldId id="487" r:id="rId14"/>
  </p:sldIdLst>
  <p:sldSz cx="10160000" cy="7620000"/>
  <p:notesSz cx="6735763" cy="9866313"/>
  <p:custDataLst>
    <p:tags r:id="rId17"/>
  </p:custDataLst>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丹野 忠晋" initials="丹野" lastIdx="3" clrIdx="0">
    <p:extLst>
      <p:ext uri="{19B8F6BF-5375-455C-9EA6-DF929625EA0E}">
        <p15:presenceInfo xmlns:p15="http://schemas.microsoft.com/office/powerpoint/2012/main" userId="210069fa5ad2125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a:srgbClr val="D684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39" autoAdjust="0"/>
    <p:restoredTop sz="94600" autoAdjust="0"/>
  </p:normalViewPr>
  <p:slideViewPr>
    <p:cSldViewPr>
      <p:cViewPr varScale="1">
        <p:scale>
          <a:sx n="63" d="100"/>
          <a:sy n="63" d="100"/>
        </p:scale>
        <p:origin x="1148" y="84"/>
      </p:cViewPr>
      <p:guideLst>
        <p:guide orient="horz" pos="2160"/>
        <p:guide pos="2880"/>
      </p:guideLst>
    </p:cSldViewPr>
  </p:slideViewPr>
  <p:outlineViewPr>
    <p:cViewPr>
      <p:scale>
        <a:sx n="33" d="100"/>
        <a:sy n="33" d="100"/>
      </p:scale>
      <p:origin x="234" y="327600"/>
    </p:cViewPr>
  </p:outlineViewPr>
  <p:notesTextViewPr>
    <p:cViewPr>
      <p:scale>
        <a:sx n="100" d="100"/>
        <a:sy n="100" d="100"/>
      </p:scale>
      <p:origin x="0" y="0"/>
    </p:cViewPr>
  </p:notesTextViewPr>
  <p:notesViewPr>
    <p:cSldViewPr>
      <p:cViewPr varScale="1">
        <p:scale>
          <a:sx n="46" d="100"/>
          <a:sy n="46" d="100"/>
        </p:scale>
        <p:origin x="-2238" y="-108"/>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863975"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eaLnBrk="1" hangingPunct="1">
              <a:defRPr sz="1200" smtClean="0"/>
            </a:lvl1pPr>
          </a:lstStyle>
          <a:p>
            <a:pPr>
              <a:defRPr/>
            </a:pPr>
            <a:r>
              <a:rPr lang="ja-JP" altLang="en-US" smtClean="0"/>
              <a:t>アカデミック・スキル </a:t>
            </a:r>
            <a:r>
              <a:rPr lang="en-US" altLang="ja-JP" smtClean="0"/>
              <a:t>7</a:t>
            </a:r>
            <a:endParaRPr lang="en-US" altLang="ja-JP"/>
          </a:p>
        </p:txBody>
      </p:sp>
      <p:sp>
        <p:nvSpPr>
          <p:cNvPr id="13315"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algn="r" eaLnBrk="1" hangingPunct="1">
              <a:defRPr sz="1200"/>
            </a:lvl1pPr>
          </a:lstStyle>
          <a:p>
            <a:pPr>
              <a:defRPr/>
            </a:pPr>
            <a:r>
              <a:rPr lang="en-US" altLang="ja-JP" smtClean="0"/>
              <a:t>2020/7/7</a:t>
            </a:r>
            <a:endParaRPr lang="en-US" altLang="ja-JP"/>
          </a:p>
        </p:txBody>
      </p:sp>
      <p:sp>
        <p:nvSpPr>
          <p:cNvPr id="13316"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eaLnBrk="1" hangingPunct="1">
              <a:defRPr sz="1200"/>
            </a:lvl1pPr>
          </a:lstStyle>
          <a:p>
            <a:pPr>
              <a:defRPr/>
            </a:pPr>
            <a:r>
              <a:rPr lang="ja-JP" altLang="en-US"/>
              <a:t>丹野忠晋</a:t>
            </a:r>
            <a:endParaRPr lang="en-US" altLang="ja-JP"/>
          </a:p>
        </p:txBody>
      </p:sp>
      <p:sp>
        <p:nvSpPr>
          <p:cNvPr id="13317"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algn="r" eaLnBrk="1" hangingPunct="1">
              <a:defRPr sz="1200"/>
            </a:lvl1pPr>
          </a:lstStyle>
          <a:p>
            <a:pPr>
              <a:defRPr/>
            </a:pPr>
            <a:fld id="{F1FD1302-392C-4B69-9506-A13DAE36DBDC}"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eaLnBrk="1" hangingPunct="1">
              <a:defRPr sz="1200" smtClean="0"/>
            </a:lvl1pPr>
          </a:lstStyle>
          <a:p>
            <a:pPr>
              <a:defRPr/>
            </a:pPr>
            <a:r>
              <a:rPr lang="ja-JP" altLang="en-US" smtClean="0"/>
              <a:t>アカデミック・スキル </a:t>
            </a:r>
            <a:r>
              <a:rPr lang="en-US" altLang="ja-JP" smtClean="0"/>
              <a:t>7</a:t>
            </a:r>
            <a:endParaRPr lang="en-US" altLang="ja-JP"/>
          </a:p>
        </p:txBody>
      </p:sp>
      <p:sp>
        <p:nvSpPr>
          <p:cNvPr id="12291"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algn="r" eaLnBrk="1" hangingPunct="1">
              <a:defRPr sz="1200"/>
            </a:lvl1pPr>
          </a:lstStyle>
          <a:p>
            <a:pPr>
              <a:defRPr/>
            </a:pPr>
            <a:r>
              <a:rPr lang="en-US" altLang="ja-JP" smtClean="0"/>
              <a:t>2020/7/7</a:t>
            </a:r>
            <a:endParaRPr lang="en-US" altLang="ja-JP"/>
          </a:p>
        </p:txBody>
      </p:sp>
      <p:sp>
        <p:nvSpPr>
          <p:cNvPr id="4100" name="Rectangle 4"/>
          <p:cNvSpPr>
            <a:spLocks noGrp="1" noRot="1" noChangeAspect="1" noChangeArrowheads="1" noTextEdit="1"/>
          </p:cNvSpPr>
          <p:nvPr>
            <p:ph type="sldImg" idx="2"/>
          </p:nvPr>
        </p:nvSpPr>
        <p:spPr bwMode="auto">
          <a:xfrm>
            <a:off x="901700" y="739775"/>
            <a:ext cx="4933950"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2294"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eaLnBrk="1" hangingPunct="1">
              <a:defRPr sz="1200"/>
            </a:lvl1pPr>
          </a:lstStyle>
          <a:p>
            <a:pPr>
              <a:defRPr/>
            </a:pPr>
            <a:r>
              <a:rPr lang="ja-JP" altLang="en-US"/>
              <a:t>丹野忠晋</a:t>
            </a:r>
            <a:endParaRPr lang="en-US" altLang="ja-JP"/>
          </a:p>
        </p:txBody>
      </p:sp>
      <p:sp>
        <p:nvSpPr>
          <p:cNvPr id="12295"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algn="r" eaLnBrk="1" hangingPunct="1">
              <a:defRPr sz="1200"/>
            </a:lvl1pPr>
          </a:lstStyle>
          <a:p>
            <a:pPr>
              <a:defRPr/>
            </a:pPr>
            <a:fld id="{9106398D-969B-481B-A4AC-2B38856041E3}"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7</a:t>
            </a:r>
            <a:endParaRPr lang="en-US" altLang="ja-JP"/>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2020/7/7</a:t>
            </a:r>
          </a:p>
        </p:txBody>
      </p:sp>
      <p:sp>
        <p:nvSpPr>
          <p:cNvPr id="717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EAD0FEC-F8CD-4721-9678-6FE9FEEE6AAF}" type="slidenum">
              <a:rPr lang="ja-JP" altLang="en-US" smtClean="0"/>
              <a:pPr>
                <a:spcBef>
                  <a:spcPct val="0"/>
                </a:spcBef>
              </a:pPr>
              <a:t>1</a:t>
            </a:fld>
            <a:endParaRPr lang="en-US" altLang="ja-JP" smtClean="0"/>
          </a:p>
        </p:txBody>
      </p:sp>
      <p:sp>
        <p:nvSpPr>
          <p:cNvPr id="7173" name="Rectangle 2"/>
          <p:cNvSpPr>
            <a:spLocks noGrp="1" noRot="1" noChangeAspect="1" noChangeArrowheads="1" noTextEdit="1"/>
          </p:cNvSpPr>
          <p:nvPr>
            <p:ph type="sldImg"/>
          </p:nvPr>
        </p:nvSpPr>
        <p:spPr>
          <a:ln/>
        </p:spPr>
      </p:sp>
      <p:sp>
        <p:nvSpPr>
          <p:cNvPr id="71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7</a:t>
            </a:r>
            <a:endParaRPr lang="en-US" altLang="ja-JP"/>
          </a:p>
        </p:txBody>
      </p:sp>
      <p:sp>
        <p:nvSpPr>
          <p:cNvPr id="122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2020/7/7</a:t>
            </a:r>
          </a:p>
        </p:txBody>
      </p:sp>
      <p:sp>
        <p:nvSpPr>
          <p:cNvPr id="1229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5E78B2D-212D-427D-90EB-30ECC2E24686}" type="slidenum">
              <a:rPr lang="ja-JP" altLang="en-US" smtClean="0"/>
              <a:pPr>
                <a:spcBef>
                  <a:spcPct val="0"/>
                </a:spcBef>
              </a:pPr>
              <a:t>3</a:t>
            </a:fld>
            <a:endParaRPr lang="en-US" altLang="ja-JP" smtClean="0"/>
          </a:p>
        </p:txBody>
      </p:sp>
      <p:sp>
        <p:nvSpPr>
          <p:cNvPr id="12293" name="Rectangle 2"/>
          <p:cNvSpPr>
            <a:spLocks noGrp="1" noRot="1" noChangeAspect="1" noChangeArrowheads="1" noTextEdit="1"/>
          </p:cNvSpPr>
          <p:nvPr>
            <p:ph type="sldImg"/>
          </p:nvPr>
        </p:nvSpPr>
        <p:spPr>
          <a:ln/>
        </p:spPr>
      </p:sp>
      <p:sp>
        <p:nvSpPr>
          <p:cNvPr id="122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1479045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7</a:t>
            </a:r>
            <a:endParaRPr lang="en-US" altLang="ja-JP"/>
          </a:p>
        </p:txBody>
      </p:sp>
      <p:sp>
        <p:nvSpPr>
          <p:cNvPr id="122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2020/7/7</a:t>
            </a:r>
          </a:p>
        </p:txBody>
      </p:sp>
      <p:sp>
        <p:nvSpPr>
          <p:cNvPr id="1229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5E78B2D-212D-427D-90EB-30ECC2E24686}" type="slidenum">
              <a:rPr lang="ja-JP" altLang="en-US" smtClean="0"/>
              <a:pPr>
                <a:spcBef>
                  <a:spcPct val="0"/>
                </a:spcBef>
              </a:pPr>
              <a:t>4</a:t>
            </a:fld>
            <a:endParaRPr lang="en-US" altLang="ja-JP" smtClean="0"/>
          </a:p>
        </p:txBody>
      </p:sp>
      <p:sp>
        <p:nvSpPr>
          <p:cNvPr id="12293" name="Rectangle 2"/>
          <p:cNvSpPr>
            <a:spLocks noGrp="1" noRot="1" noChangeAspect="1" noChangeArrowheads="1" noTextEdit="1"/>
          </p:cNvSpPr>
          <p:nvPr>
            <p:ph type="sldImg"/>
          </p:nvPr>
        </p:nvSpPr>
        <p:spPr>
          <a:ln/>
        </p:spPr>
      </p:sp>
      <p:sp>
        <p:nvSpPr>
          <p:cNvPr id="122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7</a:t>
            </a:r>
            <a:endParaRPr lang="en-US" altLang="ja-JP"/>
          </a:p>
        </p:txBody>
      </p:sp>
      <p:sp>
        <p:nvSpPr>
          <p:cNvPr id="122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2020/7/7</a:t>
            </a:r>
          </a:p>
        </p:txBody>
      </p:sp>
      <p:sp>
        <p:nvSpPr>
          <p:cNvPr id="1229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5E78B2D-212D-427D-90EB-30ECC2E24686}" type="slidenum">
              <a:rPr lang="ja-JP" altLang="en-US" smtClean="0"/>
              <a:pPr>
                <a:spcBef>
                  <a:spcPct val="0"/>
                </a:spcBef>
              </a:pPr>
              <a:t>5</a:t>
            </a:fld>
            <a:endParaRPr lang="en-US" altLang="ja-JP" smtClean="0"/>
          </a:p>
        </p:txBody>
      </p:sp>
      <p:sp>
        <p:nvSpPr>
          <p:cNvPr id="12293" name="Rectangle 2"/>
          <p:cNvSpPr>
            <a:spLocks noGrp="1" noRot="1" noChangeAspect="1" noChangeArrowheads="1" noTextEdit="1"/>
          </p:cNvSpPr>
          <p:nvPr>
            <p:ph type="sldImg"/>
          </p:nvPr>
        </p:nvSpPr>
        <p:spPr>
          <a:ln/>
        </p:spPr>
      </p:sp>
      <p:sp>
        <p:nvSpPr>
          <p:cNvPr id="122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247661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7</a:t>
            </a:r>
            <a:endParaRPr lang="en-US" altLang="ja-JP"/>
          </a:p>
        </p:txBody>
      </p:sp>
      <p:sp>
        <p:nvSpPr>
          <p:cNvPr id="122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2020/7/7</a:t>
            </a:r>
          </a:p>
        </p:txBody>
      </p:sp>
      <p:sp>
        <p:nvSpPr>
          <p:cNvPr id="1229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5E78B2D-212D-427D-90EB-30ECC2E24686}" type="slidenum">
              <a:rPr lang="ja-JP" altLang="en-US" smtClean="0"/>
              <a:pPr>
                <a:spcBef>
                  <a:spcPct val="0"/>
                </a:spcBef>
              </a:pPr>
              <a:t>6</a:t>
            </a:fld>
            <a:endParaRPr lang="en-US" altLang="ja-JP" smtClean="0"/>
          </a:p>
        </p:txBody>
      </p:sp>
      <p:sp>
        <p:nvSpPr>
          <p:cNvPr id="12293" name="Rectangle 2"/>
          <p:cNvSpPr>
            <a:spLocks noGrp="1" noRot="1" noChangeAspect="1" noChangeArrowheads="1" noTextEdit="1"/>
          </p:cNvSpPr>
          <p:nvPr>
            <p:ph type="sldImg"/>
          </p:nvPr>
        </p:nvSpPr>
        <p:spPr>
          <a:ln/>
        </p:spPr>
      </p:sp>
      <p:sp>
        <p:nvSpPr>
          <p:cNvPr id="122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7347184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7</a:t>
            </a:r>
            <a:endParaRPr lang="en-US" altLang="ja-JP"/>
          </a:p>
        </p:txBody>
      </p:sp>
      <p:sp>
        <p:nvSpPr>
          <p:cNvPr id="122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2020/7/7</a:t>
            </a:r>
          </a:p>
        </p:txBody>
      </p:sp>
      <p:sp>
        <p:nvSpPr>
          <p:cNvPr id="1229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5E78B2D-212D-427D-90EB-30ECC2E24686}" type="slidenum">
              <a:rPr lang="ja-JP" altLang="en-US" smtClean="0"/>
              <a:pPr>
                <a:spcBef>
                  <a:spcPct val="0"/>
                </a:spcBef>
              </a:pPr>
              <a:t>7</a:t>
            </a:fld>
            <a:endParaRPr lang="en-US" altLang="ja-JP" smtClean="0"/>
          </a:p>
        </p:txBody>
      </p:sp>
      <p:sp>
        <p:nvSpPr>
          <p:cNvPr id="12293" name="Rectangle 2"/>
          <p:cNvSpPr>
            <a:spLocks noGrp="1" noRot="1" noChangeAspect="1" noChangeArrowheads="1" noTextEdit="1"/>
          </p:cNvSpPr>
          <p:nvPr>
            <p:ph type="sldImg"/>
          </p:nvPr>
        </p:nvSpPr>
        <p:spPr>
          <a:ln/>
        </p:spPr>
      </p:sp>
      <p:sp>
        <p:nvSpPr>
          <p:cNvPr id="122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13473770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7</a:t>
            </a:r>
            <a:endParaRPr lang="en-US" altLang="ja-JP"/>
          </a:p>
        </p:txBody>
      </p:sp>
      <p:sp>
        <p:nvSpPr>
          <p:cNvPr id="122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2020/7/7</a:t>
            </a:r>
          </a:p>
        </p:txBody>
      </p:sp>
      <p:sp>
        <p:nvSpPr>
          <p:cNvPr id="1229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5E78B2D-212D-427D-90EB-30ECC2E24686}" type="slidenum">
              <a:rPr lang="ja-JP" altLang="en-US" smtClean="0"/>
              <a:pPr>
                <a:spcBef>
                  <a:spcPct val="0"/>
                </a:spcBef>
              </a:pPr>
              <a:t>8</a:t>
            </a:fld>
            <a:endParaRPr lang="en-US" altLang="ja-JP" smtClean="0"/>
          </a:p>
        </p:txBody>
      </p:sp>
      <p:sp>
        <p:nvSpPr>
          <p:cNvPr id="12293" name="Rectangle 2"/>
          <p:cNvSpPr>
            <a:spLocks noGrp="1" noRot="1" noChangeAspect="1" noChangeArrowheads="1" noTextEdit="1"/>
          </p:cNvSpPr>
          <p:nvPr>
            <p:ph type="sldImg"/>
          </p:nvPr>
        </p:nvSpPr>
        <p:spPr>
          <a:ln/>
        </p:spPr>
      </p:sp>
      <p:sp>
        <p:nvSpPr>
          <p:cNvPr id="122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11535900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7</a:t>
            </a:r>
            <a:endParaRPr lang="en-US" altLang="ja-JP"/>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2020/7/7</a:t>
            </a:r>
          </a:p>
        </p:txBody>
      </p:sp>
      <p:sp>
        <p:nvSpPr>
          <p:cNvPr id="2048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090E2DC-5559-4368-A7B2-85936C9206DE}" type="slidenum">
              <a:rPr lang="ja-JP" altLang="en-US" smtClean="0"/>
              <a:pPr>
                <a:spcBef>
                  <a:spcPct val="0"/>
                </a:spcBef>
              </a:pPr>
              <a:t>9</a:t>
            </a:fld>
            <a:endParaRPr lang="en-US" altLang="ja-JP" smtClean="0"/>
          </a:p>
        </p:txBody>
      </p:sp>
      <p:sp>
        <p:nvSpPr>
          <p:cNvPr id="20485" name="Rectangle 2"/>
          <p:cNvSpPr>
            <a:spLocks noGrp="1" noRot="1" noChangeAspect="1" noChangeArrowheads="1" noTextEdit="1"/>
          </p:cNvSpPr>
          <p:nvPr>
            <p:ph type="sldImg"/>
          </p:nvPr>
        </p:nvSpPr>
        <p:spPr>
          <a:ln/>
        </p:spPr>
      </p:sp>
      <p:sp>
        <p:nvSpPr>
          <p:cNvPr id="2048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90157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809604"/>
            <a:ext cx="8636000" cy="1633537"/>
          </a:xfrm>
        </p:spPr>
        <p:txBody>
          <a:bodyPr/>
          <a:lstStyle>
            <a:lvl1pPr>
              <a:defRPr sz="4400" baseline="0">
                <a:latin typeface="ＭＳ ゴシック" pitchFamily="49" charset="-128"/>
                <a:ea typeface="ＭＳ ゴシック" pitchFamily="49" charset="-128"/>
              </a:defRPr>
            </a:lvl1pPr>
          </a:lstStyle>
          <a:p>
            <a:r>
              <a:rPr lang="ja-JP" altLang="en-US" dirty="0" smtClean="0"/>
              <a:t>マスタ タイトルの書式設定</a:t>
            </a:r>
            <a:endParaRPr lang="ja-JP" altLang="en-US" dirty="0"/>
          </a:p>
        </p:txBody>
      </p:sp>
      <p:sp>
        <p:nvSpPr>
          <p:cNvPr id="3" name="サブタイトル 2"/>
          <p:cNvSpPr>
            <a:spLocks noGrp="1"/>
          </p:cNvSpPr>
          <p:nvPr>
            <p:ph type="subTitle" idx="1"/>
          </p:nvPr>
        </p:nvSpPr>
        <p:spPr>
          <a:xfrm>
            <a:off x="1524000" y="3238496"/>
            <a:ext cx="7112000" cy="3027367"/>
          </a:xfrm>
        </p:spPr>
        <p:txBody>
          <a:bodyPr/>
          <a:lstStyle>
            <a:lvl1pPr marL="0" indent="0" algn="ctr">
              <a:buNone/>
              <a:defRPr baseline="0">
                <a:latin typeface="ＭＳ ゴシック" pitchFamily="49" charset="-128"/>
                <a:ea typeface="ＭＳ ゴシック" pitchFamily="49" charset="-128"/>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smtClean="0"/>
              <a:t>マスタ サブタイトルの書式設定</a:t>
            </a:r>
            <a:endParaRPr lang="ja-JP" altLang="en-US" dirty="0"/>
          </a:p>
        </p:txBody>
      </p:sp>
      <p:sp>
        <p:nvSpPr>
          <p:cNvPr id="4" name="Rectangle 4"/>
          <p:cNvSpPr>
            <a:spLocks noGrp="1" noChangeArrowheads="1"/>
          </p:cNvSpPr>
          <p:nvPr>
            <p:ph type="dt" sz="half" idx="10"/>
          </p:nvPr>
        </p:nvSpPr>
        <p:spPr/>
        <p:txBody>
          <a:bodyPr/>
          <a:lstStyle>
            <a:lvl1pPr>
              <a:defRPr baseline="0" smtClean="0">
                <a:ea typeface="ＭＳ ゴシック" pitchFamily="49" charset="-128"/>
              </a:defRPr>
            </a:lvl1pPr>
          </a:lstStyle>
          <a:p>
            <a:pPr>
              <a:defRPr/>
            </a:pPr>
            <a:r>
              <a:rPr lang="en-US" altLang="ja-JP" smtClean="0"/>
              <a:t>2020/7/7</a:t>
            </a:r>
            <a:endParaRPr lang="en-US" altLang="ja-JP"/>
          </a:p>
        </p:txBody>
      </p:sp>
      <p:sp>
        <p:nvSpPr>
          <p:cNvPr id="5" name="Rectangle 5"/>
          <p:cNvSpPr>
            <a:spLocks noGrp="1" noChangeArrowheads="1"/>
          </p:cNvSpPr>
          <p:nvPr>
            <p:ph type="ftr" sz="quarter" idx="11"/>
          </p:nvPr>
        </p:nvSpPr>
        <p:spPr/>
        <p:txBody>
          <a:bodyPr/>
          <a:lstStyle>
            <a:lvl1pPr>
              <a:defRPr baseline="0" smtClean="0">
                <a:ea typeface="ＭＳ ゴシック" pitchFamily="49" charset="-128"/>
              </a:defRPr>
            </a:lvl1pPr>
          </a:lstStyle>
          <a:p>
            <a:pPr>
              <a:defRPr/>
            </a:pPr>
            <a:r>
              <a:rPr lang="ja-JP" altLang="en-US" smtClean="0"/>
              <a:t>アカデミック・スキル </a:t>
            </a:r>
            <a:r>
              <a:rPr lang="en-US" altLang="ja-JP" smtClean="0"/>
              <a:t>7</a:t>
            </a:r>
            <a:endParaRPr lang="en-US" altLang="ja-JP"/>
          </a:p>
        </p:txBody>
      </p:sp>
      <p:sp>
        <p:nvSpPr>
          <p:cNvPr id="6" name="Rectangle 6"/>
          <p:cNvSpPr>
            <a:spLocks noGrp="1" noChangeArrowheads="1"/>
          </p:cNvSpPr>
          <p:nvPr>
            <p:ph type="sldNum" sz="quarter" idx="12"/>
          </p:nvPr>
        </p:nvSpPr>
        <p:spPr/>
        <p:txBody>
          <a:bodyPr/>
          <a:lstStyle>
            <a:lvl1pPr>
              <a:defRPr>
                <a:ea typeface="ＭＳ ゴシック" panose="020B0609070205080204" pitchFamily="49" charset="-128"/>
              </a:defRPr>
            </a:lvl1pPr>
          </a:lstStyle>
          <a:p>
            <a:pPr>
              <a:defRPr/>
            </a:pPr>
            <a:fld id="{D5123695-5404-4A2E-B1AF-D2335E783590}" type="slidenum">
              <a:rPr lang="ja-JP" altLang="en-US"/>
              <a:pPr>
                <a:defRPr/>
              </a:pPr>
              <a:t>‹#›</a:t>
            </a:fld>
            <a:endParaRPr lang="en-US" altLang="ja-JP"/>
          </a:p>
        </p:txBody>
      </p:sp>
    </p:spTree>
    <p:extLst>
      <p:ext uri="{BB962C8B-B14F-4D97-AF65-F5344CB8AC3E}">
        <p14:creationId xmlns:p14="http://schemas.microsoft.com/office/powerpoint/2010/main" val="278193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2020/7/7</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7</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D5A515E-5CD0-4AC7-97AE-C936C57B07C2}" type="slidenum">
              <a:rPr lang="ja-JP" altLang="en-US"/>
              <a:pPr>
                <a:defRPr/>
              </a:pPr>
              <a:t>‹#›</a:t>
            </a:fld>
            <a:endParaRPr lang="en-US" altLang="ja-JP"/>
          </a:p>
        </p:txBody>
      </p:sp>
    </p:spTree>
    <p:extLst>
      <p:ext uri="{BB962C8B-B14F-4D97-AF65-F5344CB8AC3E}">
        <p14:creationId xmlns:p14="http://schemas.microsoft.com/office/powerpoint/2010/main" val="1807653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39000" y="676275"/>
            <a:ext cx="2159000" cy="6097588"/>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762000" y="676275"/>
            <a:ext cx="6324600" cy="6097588"/>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2020/7/7</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7</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A002612-CB23-4086-91F6-2A846FE2DDAF}" type="slidenum">
              <a:rPr lang="ja-JP" altLang="en-US"/>
              <a:pPr>
                <a:defRPr/>
              </a:pPr>
              <a:t>‹#›</a:t>
            </a:fld>
            <a:endParaRPr lang="en-US" altLang="ja-JP"/>
          </a:p>
        </p:txBody>
      </p:sp>
    </p:spTree>
    <p:extLst>
      <p:ext uri="{BB962C8B-B14F-4D97-AF65-F5344CB8AC3E}">
        <p14:creationId xmlns:p14="http://schemas.microsoft.com/office/powerpoint/2010/main" val="1079552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2366963"/>
            <a:ext cx="8636000" cy="1633537"/>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524000" y="4318000"/>
            <a:ext cx="7112000" cy="194786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2020/7/7</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7</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7E1A01D-B3F9-4D3A-A7BA-D15D5A777C44}" type="slidenum">
              <a:rPr lang="ja-JP" altLang="en-US"/>
              <a:pPr>
                <a:defRPr/>
              </a:pPr>
              <a:t>‹#›</a:t>
            </a:fld>
            <a:endParaRPr lang="ja-JP" altLang="en-US"/>
          </a:p>
        </p:txBody>
      </p:sp>
    </p:spTree>
    <p:extLst>
      <p:ext uri="{BB962C8B-B14F-4D97-AF65-F5344CB8AC3E}">
        <p14:creationId xmlns:p14="http://schemas.microsoft.com/office/powerpoint/2010/main" val="7713621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2020/7/7</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7</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C7835C2-3E1C-46FA-A0F0-351917D0F2FE}" type="slidenum">
              <a:rPr lang="ja-JP" altLang="en-US"/>
              <a:pPr>
                <a:defRPr/>
              </a:pPr>
              <a:t>‹#›</a:t>
            </a:fld>
            <a:endParaRPr lang="ja-JP" altLang="en-US"/>
          </a:p>
        </p:txBody>
      </p:sp>
    </p:spTree>
    <p:extLst>
      <p:ext uri="{BB962C8B-B14F-4D97-AF65-F5344CB8AC3E}">
        <p14:creationId xmlns:p14="http://schemas.microsoft.com/office/powerpoint/2010/main" val="37370139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2020/7/7</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7</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0E7C561-2723-4DD7-A70C-9B6B7AAC7397}" type="slidenum">
              <a:rPr lang="ja-JP" altLang="en-US"/>
              <a:pPr>
                <a:defRPr/>
              </a:pPr>
              <a:t>‹#›</a:t>
            </a:fld>
            <a:endParaRPr lang="ja-JP" altLang="en-US"/>
          </a:p>
        </p:txBody>
      </p:sp>
    </p:spTree>
    <p:extLst>
      <p:ext uri="{BB962C8B-B14F-4D97-AF65-F5344CB8AC3E}">
        <p14:creationId xmlns:p14="http://schemas.microsoft.com/office/powerpoint/2010/main" val="41613078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080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2020/7/7</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7</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C079EE4C-B996-425B-93F1-D91F7D1996B2}" type="slidenum">
              <a:rPr lang="ja-JP" altLang="en-US"/>
              <a:pPr>
                <a:defRPr/>
              </a:pPr>
              <a:t>‹#›</a:t>
            </a:fld>
            <a:endParaRPr lang="ja-JP" altLang="en-US"/>
          </a:p>
        </p:txBody>
      </p:sp>
    </p:spTree>
    <p:extLst>
      <p:ext uri="{BB962C8B-B14F-4D97-AF65-F5344CB8AC3E}">
        <p14:creationId xmlns:p14="http://schemas.microsoft.com/office/powerpoint/2010/main" val="35563286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r>
              <a:rPr lang="en-US" altLang="ja-JP" smtClean="0"/>
              <a:t>2020/7/7</a:t>
            </a:r>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7</a:t>
            </a: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2482EDFE-B838-452E-AB47-AC4F7107AE91}" type="slidenum">
              <a:rPr lang="ja-JP" altLang="en-US"/>
              <a:pPr>
                <a:defRPr/>
              </a:pPr>
              <a:t>‹#›</a:t>
            </a:fld>
            <a:endParaRPr lang="ja-JP" altLang="en-US"/>
          </a:p>
        </p:txBody>
      </p:sp>
    </p:spTree>
    <p:extLst>
      <p:ext uri="{BB962C8B-B14F-4D97-AF65-F5344CB8AC3E}">
        <p14:creationId xmlns:p14="http://schemas.microsoft.com/office/powerpoint/2010/main" val="6427789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r>
              <a:rPr lang="en-US" altLang="ja-JP" smtClean="0"/>
              <a:t>2020/7/7</a:t>
            </a:r>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7</a:t>
            </a: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12D35EEC-ADDF-4F22-BB36-FB4DE7B1FD22}" type="slidenum">
              <a:rPr lang="ja-JP" altLang="en-US"/>
              <a:pPr>
                <a:defRPr/>
              </a:pPr>
              <a:t>‹#›</a:t>
            </a:fld>
            <a:endParaRPr lang="ja-JP" altLang="en-US"/>
          </a:p>
        </p:txBody>
      </p:sp>
    </p:spTree>
    <p:extLst>
      <p:ext uri="{BB962C8B-B14F-4D97-AF65-F5344CB8AC3E}">
        <p14:creationId xmlns:p14="http://schemas.microsoft.com/office/powerpoint/2010/main" val="25256894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r>
              <a:rPr lang="en-US" altLang="ja-JP" smtClean="0"/>
              <a:t>2020/7/7</a:t>
            </a:r>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7</a:t>
            </a: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CA7A5766-CFF2-4285-811D-C42392E298D6}" type="slidenum">
              <a:rPr lang="ja-JP" altLang="en-US"/>
              <a:pPr>
                <a:defRPr/>
              </a:pPr>
              <a:t>‹#›</a:t>
            </a:fld>
            <a:endParaRPr lang="ja-JP" altLang="en-US"/>
          </a:p>
        </p:txBody>
      </p:sp>
    </p:spTree>
    <p:extLst>
      <p:ext uri="{BB962C8B-B14F-4D97-AF65-F5344CB8AC3E}">
        <p14:creationId xmlns:p14="http://schemas.microsoft.com/office/powerpoint/2010/main" val="36002306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2020/7/7</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7</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BBC92D3-4638-472F-906C-2419F25D4CE5}" type="slidenum">
              <a:rPr lang="ja-JP" altLang="en-US"/>
              <a:pPr>
                <a:defRPr/>
              </a:pPr>
              <a:t>‹#›</a:t>
            </a:fld>
            <a:endParaRPr lang="ja-JP" altLang="en-US"/>
          </a:p>
        </p:txBody>
      </p:sp>
    </p:spTree>
    <p:extLst>
      <p:ext uri="{BB962C8B-B14F-4D97-AF65-F5344CB8AC3E}">
        <p14:creationId xmlns:p14="http://schemas.microsoft.com/office/powerpoint/2010/main" val="1844745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22282" y="380976"/>
            <a:ext cx="8636000" cy="1271588"/>
          </a:xfrm>
        </p:spPr>
        <p:txBody>
          <a:bodyPr/>
          <a:lstStyle>
            <a:lvl1pPr>
              <a:defRPr sz="4400" baseline="0">
                <a:latin typeface="ＭＳ Ｐゴシック" pitchFamily="50" charset="-128"/>
                <a:ea typeface="ＭＳ Ｐゴシック" pitchFamily="50" charset="-128"/>
              </a:defRPr>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a:xfrm>
            <a:off x="650844" y="1738298"/>
            <a:ext cx="8636000" cy="5072098"/>
          </a:xfrm>
        </p:spPr>
        <p:txBody>
          <a:bodyPr/>
          <a:lstStyle>
            <a:lvl1pPr>
              <a:buClr>
                <a:schemeClr val="tx1">
                  <a:lumMod val="75000"/>
                  <a:lumOff val="25000"/>
                </a:schemeClr>
              </a:buClr>
              <a:buSzPct val="70000"/>
              <a:buFont typeface="Wingdings" pitchFamily="2" charset="2"/>
              <a:buChar char="p"/>
              <a:defRPr baseline="0">
                <a:ea typeface="ＭＳ ゴシック" pitchFamily="49" charset="-128"/>
              </a:defRPr>
            </a:lvl1pPr>
            <a:lvl2pPr>
              <a:buClr>
                <a:schemeClr val="tx1">
                  <a:lumMod val="85000"/>
                  <a:lumOff val="15000"/>
                </a:schemeClr>
              </a:buClr>
              <a:buSzPct val="90000"/>
              <a:buFont typeface="Wingdings" pitchFamily="2" charset="2"/>
              <a:buChar char="l"/>
              <a:defRPr/>
            </a:lvl2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2020/7/7</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7</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B909811-EF22-4680-A867-9201B95F4153}" type="slidenum">
              <a:rPr lang="ja-JP" altLang="en-US"/>
              <a:pPr>
                <a:defRPr/>
              </a:pPr>
              <a:t>‹#›</a:t>
            </a:fld>
            <a:endParaRPr lang="en-US" altLang="ja-JP"/>
          </a:p>
        </p:txBody>
      </p:sp>
    </p:spTree>
    <p:extLst>
      <p:ext uri="{BB962C8B-B14F-4D97-AF65-F5344CB8AC3E}">
        <p14:creationId xmlns:p14="http://schemas.microsoft.com/office/powerpoint/2010/main" val="18120776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2020/7/7</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7</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80727A6-EEAB-4C89-B1FB-755C8DE30544}" type="slidenum">
              <a:rPr lang="ja-JP" altLang="en-US"/>
              <a:pPr>
                <a:defRPr/>
              </a:pPr>
              <a:t>‹#›</a:t>
            </a:fld>
            <a:endParaRPr lang="ja-JP" altLang="en-US"/>
          </a:p>
        </p:txBody>
      </p:sp>
    </p:spTree>
    <p:extLst>
      <p:ext uri="{BB962C8B-B14F-4D97-AF65-F5344CB8AC3E}">
        <p14:creationId xmlns:p14="http://schemas.microsoft.com/office/powerpoint/2010/main" val="28913738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2020/7/7</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7</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A1E2151-71CE-4255-808F-58A8D22911B8}" type="slidenum">
              <a:rPr lang="ja-JP" altLang="en-US"/>
              <a:pPr>
                <a:defRPr/>
              </a:pPr>
              <a:t>‹#›</a:t>
            </a:fld>
            <a:endParaRPr lang="ja-JP" altLang="en-US"/>
          </a:p>
        </p:txBody>
      </p:sp>
    </p:spTree>
    <p:extLst>
      <p:ext uri="{BB962C8B-B14F-4D97-AF65-F5344CB8AC3E}">
        <p14:creationId xmlns:p14="http://schemas.microsoft.com/office/powerpoint/2010/main" val="30274538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6000" y="304800"/>
            <a:ext cx="2286000" cy="6502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08000" y="304800"/>
            <a:ext cx="6705600" cy="6502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2020/7/7</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7</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DAA317D-00E8-4DF3-962A-F159B0811450}" type="slidenum">
              <a:rPr lang="ja-JP" altLang="en-US"/>
              <a:pPr>
                <a:defRPr/>
              </a:pPr>
              <a:t>‹#›</a:t>
            </a:fld>
            <a:endParaRPr lang="ja-JP" altLang="en-US"/>
          </a:p>
        </p:txBody>
      </p:sp>
    </p:spTree>
    <p:extLst>
      <p:ext uri="{BB962C8B-B14F-4D97-AF65-F5344CB8AC3E}">
        <p14:creationId xmlns:p14="http://schemas.microsoft.com/office/powerpoint/2010/main" val="1792935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2020/7/7</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7</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5996879-5780-4070-AB6D-76D662EB62A5}" type="slidenum">
              <a:rPr lang="ja-JP" altLang="en-US"/>
              <a:pPr>
                <a:defRPr/>
              </a:pPr>
              <a:t>‹#›</a:t>
            </a:fld>
            <a:endParaRPr lang="en-US" altLang="ja-JP"/>
          </a:p>
        </p:txBody>
      </p:sp>
    </p:spTree>
    <p:extLst>
      <p:ext uri="{BB962C8B-B14F-4D97-AF65-F5344CB8AC3E}">
        <p14:creationId xmlns:p14="http://schemas.microsoft.com/office/powerpoint/2010/main" val="3509608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7620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2020/7/7</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7</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74833F8-8BFD-4D7E-86C1-DF392B0C36BE}" type="slidenum">
              <a:rPr lang="ja-JP" altLang="en-US"/>
              <a:pPr>
                <a:defRPr/>
              </a:pPr>
              <a:t>‹#›</a:t>
            </a:fld>
            <a:endParaRPr lang="en-US" altLang="ja-JP"/>
          </a:p>
        </p:txBody>
      </p:sp>
    </p:spTree>
    <p:extLst>
      <p:ext uri="{BB962C8B-B14F-4D97-AF65-F5344CB8AC3E}">
        <p14:creationId xmlns:p14="http://schemas.microsoft.com/office/powerpoint/2010/main" val="3069640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4800"/>
            <a:ext cx="9144000" cy="1270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2020/7/7</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7</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1B24E9ED-581D-493A-83BF-9555093F4009}" type="slidenum">
              <a:rPr lang="ja-JP" altLang="en-US"/>
              <a:pPr>
                <a:defRPr/>
              </a:pPr>
              <a:t>‹#›</a:t>
            </a:fld>
            <a:endParaRPr lang="en-US" altLang="ja-JP"/>
          </a:p>
        </p:txBody>
      </p:sp>
    </p:spTree>
    <p:extLst>
      <p:ext uri="{BB962C8B-B14F-4D97-AF65-F5344CB8AC3E}">
        <p14:creationId xmlns:p14="http://schemas.microsoft.com/office/powerpoint/2010/main" val="2138831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2020/7/7</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7</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4126AEFD-A169-4757-B8C3-41E1FF25E3AA}" type="slidenum">
              <a:rPr lang="ja-JP" altLang="en-US"/>
              <a:pPr>
                <a:defRPr/>
              </a:pPr>
              <a:t>‹#›</a:t>
            </a:fld>
            <a:endParaRPr lang="en-US" altLang="ja-JP"/>
          </a:p>
        </p:txBody>
      </p:sp>
    </p:spTree>
    <p:extLst>
      <p:ext uri="{BB962C8B-B14F-4D97-AF65-F5344CB8AC3E}">
        <p14:creationId xmlns:p14="http://schemas.microsoft.com/office/powerpoint/2010/main" val="1037032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2020/7/7</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7</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CE3E24D5-ADE6-4935-BCC6-C5A6280E599C}" type="slidenum">
              <a:rPr lang="ja-JP" altLang="en-US"/>
              <a:pPr>
                <a:defRPr/>
              </a:pPr>
              <a:t>‹#›</a:t>
            </a:fld>
            <a:endParaRPr lang="en-US" altLang="ja-JP"/>
          </a:p>
        </p:txBody>
      </p:sp>
    </p:spTree>
    <p:extLst>
      <p:ext uri="{BB962C8B-B14F-4D97-AF65-F5344CB8AC3E}">
        <p14:creationId xmlns:p14="http://schemas.microsoft.com/office/powerpoint/2010/main" val="2726594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2020/7/7</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7</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567FEA9-18F3-48B9-B0BC-8AC34F891F45}" type="slidenum">
              <a:rPr lang="ja-JP" altLang="en-US"/>
              <a:pPr>
                <a:defRPr/>
              </a:pPr>
              <a:t>‹#›</a:t>
            </a:fld>
            <a:endParaRPr lang="en-US" altLang="ja-JP"/>
          </a:p>
        </p:txBody>
      </p:sp>
    </p:spTree>
    <p:extLst>
      <p:ext uri="{BB962C8B-B14F-4D97-AF65-F5344CB8AC3E}">
        <p14:creationId xmlns:p14="http://schemas.microsoft.com/office/powerpoint/2010/main" val="396867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2020/7/7</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7</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7D2646E-75CD-43D2-8A8A-DFE0739BACDB}" type="slidenum">
              <a:rPr lang="ja-JP" altLang="en-US"/>
              <a:pPr>
                <a:defRPr/>
              </a:pPr>
              <a:t>‹#›</a:t>
            </a:fld>
            <a:endParaRPr lang="en-US" altLang="ja-JP"/>
          </a:p>
        </p:txBody>
      </p:sp>
    </p:spTree>
    <p:extLst>
      <p:ext uri="{BB962C8B-B14F-4D97-AF65-F5344CB8AC3E}">
        <p14:creationId xmlns:p14="http://schemas.microsoft.com/office/powerpoint/2010/main" val="2068688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76275"/>
            <a:ext cx="8636000" cy="127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762000" y="2200275"/>
            <a:ext cx="8636000" cy="457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762000" y="6942138"/>
            <a:ext cx="211772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smtClean="0">
                <a:ea typeface="ＭＳ Ｐゴシック" pitchFamily="50" charset="-128"/>
              </a:defRPr>
            </a:lvl1pPr>
          </a:lstStyle>
          <a:p>
            <a:pPr>
              <a:defRPr/>
            </a:pPr>
            <a:r>
              <a:rPr lang="en-US" altLang="ja-JP" smtClean="0"/>
              <a:t>2020/7/7</a:t>
            </a:r>
            <a:endParaRPr lang="en-US" altLang="ja-JP"/>
          </a:p>
        </p:txBody>
      </p:sp>
      <p:sp>
        <p:nvSpPr>
          <p:cNvPr id="1029" name="Rectangle 5"/>
          <p:cNvSpPr>
            <a:spLocks noGrp="1" noChangeArrowheads="1"/>
          </p:cNvSpPr>
          <p:nvPr>
            <p:ph type="ftr" sz="quarter" idx="3"/>
          </p:nvPr>
        </p:nvSpPr>
        <p:spPr bwMode="auto">
          <a:xfrm>
            <a:off x="2271713" y="6942138"/>
            <a:ext cx="521017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smtClean="0">
                <a:ea typeface="ＭＳ Ｐゴシック" pitchFamily="50" charset="-128"/>
              </a:defRPr>
            </a:lvl1pPr>
          </a:lstStyle>
          <a:p>
            <a:pPr>
              <a:defRPr/>
            </a:pPr>
            <a:r>
              <a:rPr lang="ja-JP" altLang="en-US" smtClean="0"/>
              <a:t>アカデミック・スキル </a:t>
            </a:r>
            <a:r>
              <a:rPr lang="en-US" altLang="ja-JP" smtClean="0"/>
              <a:t>7</a:t>
            </a:r>
            <a:endParaRPr lang="en-US" altLang="ja-JP"/>
          </a:p>
        </p:txBody>
      </p:sp>
      <p:sp>
        <p:nvSpPr>
          <p:cNvPr id="1030" name="Rectangle 6"/>
          <p:cNvSpPr>
            <a:spLocks noGrp="1" noChangeArrowheads="1"/>
          </p:cNvSpPr>
          <p:nvPr>
            <p:ph type="sldNum" sz="quarter" idx="4"/>
          </p:nvPr>
        </p:nvSpPr>
        <p:spPr bwMode="auto">
          <a:xfrm>
            <a:off x="7280275" y="6942138"/>
            <a:ext cx="2119313"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88BFF979-5CA8-4D7B-9FA5-C52104778262}"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4697" r:id="rId1"/>
    <p:sldLayoutId id="2147484676" r:id="rId2"/>
    <p:sldLayoutId id="2147484677" r:id="rId3"/>
    <p:sldLayoutId id="2147484678" r:id="rId4"/>
    <p:sldLayoutId id="2147484679" r:id="rId5"/>
    <p:sldLayoutId id="2147484680" r:id="rId6"/>
    <p:sldLayoutId id="2147484681" r:id="rId7"/>
    <p:sldLayoutId id="2147484682" r:id="rId8"/>
    <p:sldLayoutId id="2147484683" r:id="rId9"/>
    <p:sldLayoutId id="2147484684" r:id="rId10"/>
    <p:sldLayoutId id="2147484685" r:id="rId11"/>
  </p:sldLayoutIdLst>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alibri" pitchFamily="34" charset="0"/>
        </a:defRPr>
      </a:lvl2pPr>
      <a:lvl3pPr algn="l" rtl="0" eaLnBrk="0" fontAlgn="base" hangingPunct="0">
        <a:spcBef>
          <a:spcPct val="0"/>
        </a:spcBef>
        <a:spcAft>
          <a:spcPct val="0"/>
        </a:spcAft>
        <a:defRPr sz="4400">
          <a:solidFill>
            <a:schemeClr val="tx2"/>
          </a:solidFill>
          <a:latin typeface="Calibri" pitchFamily="34" charset="0"/>
        </a:defRPr>
      </a:lvl3pPr>
      <a:lvl4pPr algn="l" rtl="0" eaLnBrk="0" fontAlgn="base" hangingPunct="0">
        <a:spcBef>
          <a:spcPct val="0"/>
        </a:spcBef>
        <a:spcAft>
          <a:spcPct val="0"/>
        </a:spcAft>
        <a:defRPr sz="4400">
          <a:solidFill>
            <a:schemeClr val="tx2"/>
          </a:solidFill>
          <a:latin typeface="Calibri" pitchFamily="34" charset="0"/>
        </a:defRPr>
      </a:lvl4pPr>
      <a:lvl5pPr algn="l" rtl="0" eaLnBrk="0" fontAlgn="base" hangingPunct="0">
        <a:spcBef>
          <a:spcPct val="0"/>
        </a:spcBef>
        <a:spcAft>
          <a:spcPct val="0"/>
        </a:spcAft>
        <a:defRPr sz="4400">
          <a:solidFill>
            <a:schemeClr val="tx2"/>
          </a:solidFill>
          <a:latin typeface="Calibri" pitchFamily="34"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Font typeface="Times New Roman" panose="02020603050405020304" pitchFamily="18"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p"/>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508000" y="304800"/>
            <a:ext cx="91440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051" name="テキスト プレースホルダ 2"/>
          <p:cNvSpPr>
            <a:spLocks noGrp="1"/>
          </p:cNvSpPr>
          <p:nvPr>
            <p:ph type="body" idx="1"/>
          </p:nvPr>
        </p:nvSpPr>
        <p:spPr bwMode="auto">
          <a:xfrm>
            <a:off x="508000" y="1778000"/>
            <a:ext cx="9144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508000" y="7062788"/>
            <a:ext cx="2370138" cy="404812"/>
          </a:xfrm>
          <a:prstGeom prst="rect">
            <a:avLst/>
          </a:prstGeom>
        </p:spPr>
        <p:txBody>
          <a:bodyPr vert="horz" lIns="91440" tIns="45720" rIns="91440" bIns="45720" rtlCol="0" anchor="ctr"/>
          <a:lstStyle>
            <a:lvl1pPr algn="l" eaLnBrk="1" hangingPunct="1">
              <a:defRPr kumimoji="1" sz="1200" smtClean="0">
                <a:solidFill>
                  <a:schemeClr val="tx1">
                    <a:tint val="75000"/>
                  </a:schemeClr>
                </a:solidFill>
              </a:defRPr>
            </a:lvl1pPr>
          </a:lstStyle>
          <a:p>
            <a:pPr>
              <a:defRPr/>
            </a:pPr>
            <a:r>
              <a:rPr lang="en-US" altLang="ja-JP" smtClean="0"/>
              <a:t>2020/7/7</a:t>
            </a:r>
            <a:endParaRPr lang="ja-JP" altLang="en-US"/>
          </a:p>
        </p:txBody>
      </p:sp>
      <p:sp>
        <p:nvSpPr>
          <p:cNvPr id="5" name="フッター プレースホルダ 4"/>
          <p:cNvSpPr>
            <a:spLocks noGrp="1"/>
          </p:cNvSpPr>
          <p:nvPr>
            <p:ph type="ftr" sz="quarter" idx="3"/>
          </p:nvPr>
        </p:nvSpPr>
        <p:spPr>
          <a:xfrm>
            <a:off x="3471863" y="7062788"/>
            <a:ext cx="3216275" cy="404812"/>
          </a:xfrm>
          <a:prstGeom prst="rect">
            <a:avLst/>
          </a:prstGeom>
        </p:spPr>
        <p:txBody>
          <a:bodyPr vert="horz" lIns="91440" tIns="45720" rIns="91440" bIns="45720" rtlCol="0" anchor="ctr"/>
          <a:lstStyle>
            <a:lvl1pPr algn="ctr" eaLnBrk="1" hangingPunct="1">
              <a:defRPr kumimoji="1" sz="1200" smtClean="0">
                <a:solidFill>
                  <a:schemeClr val="tx1">
                    <a:tint val="75000"/>
                  </a:schemeClr>
                </a:solidFill>
              </a:defRPr>
            </a:lvl1pPr>
          </a:lstStyle>
          <a:p>
            <a:pPr>
              <a:defRPr/>
            </a:pPr>
            <a:r>
              <a:rPr lang="ja-JP" altLang="en-US" smtClean="0"/>
              <a:t>アカデミック・スキル </a:t>
            </a:r>
            <a:r>
              <a:rPr lang="en-US" altLang="ja-JP" smtClean="0"/>
              <a:t>7</a:t>
            </a:r>
            <a:endParaRPr lang="ja-JP" altLang="en-US"/>
          </a:p>
        </p:txBody>
      </p:sp>
      <p:sp>
        <p:nvSpPr>
          <p:cNvPr id="6" name="スライド番号プレースホルダ 5"/>
          <p:cNvSpPr>
            <a:spLocks noGrp="1"/>
          </p:cNvSpPr>
          <p:nvPr>
            <p:ph type="sldNum" sz="quarter" idx="4"/>
          </p:nvPr>
        </p:nvSpPr>
        <p:spPr>
          <a:xfrm>
            <a:off x="7281863" y="7062788"/>
            <a:ext cx="2370137" cy="404812"/>
          </a:xfrm>
          <a:prstGeom prst="rect">
            <a:avLst/>
          </a:prstGeom>
        </p:spPr>
        <p:txBody>
          <a:bodyPr vert="horz" wrap="square" lIns="91440" tIns="45720" rIns="91440" bIns="45720" numCol="1" anchor="ctr" anchorCtr="0" compatLnSpc="1">
            <a:prstTxWarp prst="textNoShape">
              <a:avLst/>
            </a:prstTxWarp>
          </a:bodyPr>
          <a:lstStyle>
            <a:lvl1pPr algn="r" eaLnBrk="1" hangingPunct="1">
              <a:defRPr kumimoji="1" sz="1200">
                <a:solidFill>
                  <a:srgbClr val="898989"/>
                </a:solidFill>
              </a:defRPr>
            </a:lvl1pPr>
          </a:lstStyle>
          <a:p>
            <a:pPr>
              <a:defRPr/>
            </a:pPr>
            <a:fld id="{04420B19-7A43-49E6-A1CB-1472C5CDA55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4686" r:id="rId1"/>
    <p:sldLayoutId id="2147484687" r:id="rId2"/>
    <p:sldLayoutId id="2147484688" r:id="rId3"/>
    <p:sldLayoutId id="2147484689" r:id="rId4"/>
    <p:sldLayoutId id="2147484690" r:id="rId5"/>
    <p:sldLayoutId id="2147484691" r:id="rId6"/>
    <p:sldLayoutId id="2147484692" r:id="rId7"/>
    <p:sldLayoutId id="2147484693" r:id="rId8"/>
    <p:sldLayoutId id="2147484694" r:id="rId9"/>
    <p:sldLayoutId id="2147484695" r:id="rId10"/>
    <p:sldLayoutId id="2147484696" r:id="rId11"/>
  </p:sldLayoutIdLst>
  <p:hf hdr="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defRPr>
      </a:lvl2pPr>
      <a:lvl3pPr algn="ctr" rtl="0" eaLnBrk="0" fontAlgn="base" hangingPunct="0">
        <a:spcBef>
          <a:spcPct val="0"/>
        </a:spcBef>
        <a:spcAft>
          <a:spcPct val="0"/>
        </a:spcAft>
        <a:defRPr kumimoji="1" sz="4400">
          <a:solidFill>
            <a:schemeClr val="tx1"/>
          </a:solidFill>
          <a:latin typeface="Calibri" pitchFamily="34" charset="0"/>
        </a:defRPr>
      </a:lvl3pPr>
      <a:lvl4pPr algn="ctr" rtl="0" eaLnBrk="0" fontAlgn="base" hangingPunct="0">
        <a:spcBef>
          <a:spcPct val="0"/>
        </a:spcBef>
        <a:spcAft>
          <a:spcPct val="0"/>
        </a:spcAft>
        <a:defRPr kumimoji="1" sz="4400">
          <a:solidFill>
            <a:schemeClr val="tx1"/>
          </a:solidFill>
          <a:latin typeface="Calibri" pitchFamily="34" charset="0"/>
        </a:defRPr>
      </a:lvl4pPr>
      <a:lvl5pPr algn="ctr" rtl="0" eaLnBrk="0" fontAlgn="base" hangingPunct="0">
        <a:spcBef>
          <a:spcPct val="0"/>
        </a:spcBef>
        <a:spcAft>
          <a:spcPct val="0"/>
        </a:spcAft>
        <a:defRPr kumimoji="1" sz="4400">
          <a:solidFill>
            <a:schemeClr val="tx1"/>
          </a:solidFill>
          <a:latin typeface="Calibri" pitchFamily="34" charset="0"/>
        </a:defRPr>
      </a:lvl5pPr>
      <a:lvl6pPr marL="457200" algn="ctr" rtl="0" fontAlgn="base">
        <a:spcBef>
          <a:spcPct val="0"/>
        </a:spcBef>
        <a:spcAft>
          <a:spcPct val="0"/>
        </a:spcAft>
        <a:defRPr kumimoji="1" sz="4400">
          <a:solidFill>
            <a:schemeClr val="tx1"/>
          </a:solidFill>
          <a:latin typeface="Calibri" pitchFamily="34" charset="0"/>
        </a:defRPr>
      </a:lvl6pPr>
      <a:lvl7pPr marL="914400" algn="ctr" rtl="0" fontAlgn="base">
        <a:spcBef>
          <a:spcPct val="0"/>
        </a:spcBef>
        <a:spcAft>
          <a:spcPct val="0"/>
        </a:spcAft>
        <a:defRPr kumimoji="1" sz="4400">
          <a:solidFill>
            <a:schemeClr val="tx1"/>
          </a:solidFill>
          <a:latin typeface="Calibri" pitchFamily="34" charset="0"/>
        </a:defRPr>
      </a:lvl7pPr>
      <a:lvl8pPr marL="1371600" algn="ctr" rtl="0" fontAlgn="base">
        <a:spcBef>
          <a:spcPct val="0"/>
        </a:spcBef>
        <a:spcAft>
          <a:spcPct val="0"/>
        </a:spcAft>
        <a:defRPr kumimoji="1" sz="4400">
          <a:solidFill>
            <a:schemeClr val="tx1"/>
          </a:solidFill>
          <a:latin typeface="Calibri" pitchFamily="34" charset="0"/>
        </a:defRPr>
      </a:lvl8pPr>
      <a:lvl9pPr marL="1828800" algn="ctr" rtl="0" fontAlgn="base">
        <a:spcBef>
          <a:spcPct val="0"/>
        </a:spcBef>
        <a:spcAft>
          <a:spcPct val="0"/>
        </a:spcAft>
        <a:defRPr kumimoji="1"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760413" y="1625600"/>
            <a:ext cx="8397875" cy="2327275"/>
          </a:xfrm>
        </p:spPr>
        <p:txBody>
          <a:bodyPr/>
          <a:lstStyle/>
          <a:p>
            <a:pPr algn="ctr"/>
            <a:r>
              <a:rPr lang="ja-JP" altLang="en-US" smtClean="0"/>
              <a:t>アカデミック・スキル</a:t>
            </a:r>
            <a:r>
              <a:rPr lang="en-US" altLang="ja-JP" smtClean="0"/>
              <a:t/>
            </a:r>
            <a:br>
              <a:rPr lang="en-US" altLang="ja-JP" smtClean="0"/>
            </a:br>
            <a:r>
              <a:rPr lang="en-US" altLang="ja-JP" smtClean="0"/>
              <a:t/>
            </a:r>
            <a:br>
              <a:rPr lang="en-US" altLang="ja-JP" smtClean="0"/>
            </a:br>
            <a:r>
              <a:rPr lang="en-US" altLang="ja-JP" sz="3200" smtClean="0"/>
              <a:t>(7</a:t>
            </a:r>
            <a:r>
              <a:rPr lang="en-US" altLang="ja-JP" sz="3200" smtClean="0"/>
              <a:t>)</a:t>
            </a:r>
            <a:r>
              <a:rPr lang="ja-JP" altLang="en-US" sz="3200" smtClean="0"/>
              <a:t>予習・復習の実践</a:t>
            </a:r>
            <a:endParaRPr lang="en-US" altLang="ja-JP" smtClean="0"/>
          </a:p>
        </p:txBody>
      </p:sp>
      <p:sp>
        <p:nvSpPr>
          <p:cNvPr id="6147" name="Rectangle 3"/>
          <p:cNvSpPr>
            <a:spLocks noGrp="1" noChangeArrowheads="1"/>
          </p:cNvSpPr>
          <p:nvPr>
            <p:ph type="subTitle" idx="1"/>
          </p:nvPr>
        </p:nvSpPr>
        <p:spPr>
          <a:xfrm>
            <a:off x="1524000" y="4318000"/>
            <a:ext cx="7112000" cy="2773363"/>
          </a:xfrm>
        </p:spPr>
        <p:txBody>
          <a:bodyPr/>
          <a:lstStyle/>
          <a:p>
            <a:pPr>
              <a:lnSpc>
                <a:spcPct val="90000"/>
              </a:lnSpc>
            </a:pPr>
            <a:endParaRPr lang="ja-JP" altLang="en-US" sz="3100" smtClean="0"/>
          </a:p>
          <a:p>
            <a:pPr>
              <a:lnSpc>
                <a:spcPct val="90000"/>
              </a:lnSpc>
            </a:pPr>
            <a:r>
              <a:rPr lang="ja-JP" altLang="en-US" sz="3100" smtClean="0"/>
              <a:t>丹野忠晋</a:t>
            </a:r>
          </a:p>
          <a:p>
            <a:pPr>
              <a:lnSpc>
                <a:spcPct val="90000"/>
              </a:lnSpc>
            </a:pPr>
            <a:r>
              <a:rPr lang="ja-JP" altLang="en-US" sz="3100" smtClean="0"/>
              <a:t>拓殖大学政経学部</a:t>
            </a:r>
          </a:p>
          <a:p>
            <a:pPr>
              <a:lnSpc>
                <a:spcPct val="90000"/>
              </a:lnSpc>
            </a:pPr>
            <a:r>
              <a:rPr lang="en-US" altLang="ja-JP" sz="3100" smtClean="0"/>
              <a:t>2020</a:t>
            </a:r>
            <a:r>
              <a:rPr lang="ja-JP" altLang="en-US" sz="3100" smtClean="0"/>
              <a:t>年</a:t>
            </a:r>
            <a:r>
              <a:rPr lang="en-US" altLang="ja-JP" sz="3100" smtClean="0"/>
              <a:t>7</a:t>
            </a:r>
            <a:r>
              <a:rPr lang="ja-JP" altLang="en-US" sz="3100" smtClean="0"/>
              <a:t>月</a:t>
            </a:r>
            <a:r>
              <a:rPr lang="en-US" altLang="ja-JP" sz="3100" smtClean="0"/>
              <a:t>7</a:t>
            </a:r>
            <a:r>
              <a:rPr lang="ja-JP" altLang="en-US" sz="3100" smtClean="0"/>
              <a:t>日</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762000" y="209550"/>
            <a:ext cx="8636000" cy="1271588"/>
          </a:xfrm>
        </p:spPr>
        <p:txBody>
          <a:bodyPr/>
          <a:lstStyle/>
          <a:p>
            <a:r>
              <a:rPr kumimoji="1" lang="ja-JP" altLang="en-US" smtClean="0"/>
              <a:t>講義の進め方．使い方</a:t>
            </a:r>
          </a:p>
        </p:txBody>
      </p:sp>
      <p:sp>
        <p:nvSpPr>
          <p:cNvPr id="3" name="コンテンツ プレースホルダー 2"/>
          <p:cNvSpPr>
            <a:spLocks noGrp="1"/>
          </p:cNvSpPr>
          <p:nvPr>
            <p:ph idx="1"/>
          </p:nvPr>
        </p:nvSpPr>
        <p:spPr>
          <a:xfrm>
            <a:off x="542925" y="1217613"/>
            <a:ext cx="9290050" cy="5508625"/>
          </a:xfrm>
        </p:spPr>
        <p:txBody>
          <a:bodyPr/>
          <a:lstStyle/>
          <a:p>
            <a:pPr>
              <a:defRPr/>
            </a:pPr>
            <a:r>
              <a:rPr kumimoji="1" lang="ja-JP" altLang="en-US" sz="2800" smtClean="0"/>
              <a:t>シラバスにある教科書を用意してください．自分のノートと筆記用具を用意してください</a:t>
            </a:r>
            <a:endParaRPr kumimoji="1" lang="en-US" altLang="ja-JP" sz="2800" smtClean="0"/>
          </a:p>
          <a:p>
            <a:pPr>
              <a:defRPr/>
            </a:pPr>
            <a:r>
              <a:rPr kumimoji="1" lang="ja-JP" altLang="en-US" sz="2800" smtClean="0"/>
              <a:t>どちらの講義を受けても</a:t>
            </a:r>
            <a:r>
              <a:rPr kumimoji="1" lang="en-US" altLang="ja-JP" sz="2800" smtClean="0"/>
              <a:t>OK</a:t>
            </a:r>
            <a:r>
              <a:rPr kumimoji="1" lang="ja-JP" altLang="en-US" sz="2800" smtClean="0"/>
              <a:t>です．</a:t>
            </a:r>
            <a:r>
              <a:rPr kumimoji="1" lang="en-US" altLang="ja-JP" sz="2800" smtClean="0"/>
              <a:t>teams</a:t>
            </a:r>
            <a:r>
              <a:rPr kumimoji="1" lang="ja-JP" altLang="en-US" sz="2800" smtClean="0"/>
              <a:t>の会議に参加できないオンデマンド型の受講者の資料を解説します</a:t>
            </a:r>
            <a:endParaRPr kumimoji="1" lang="en-US" altLang="ja-JP" sz="2800" smtClean="0"/>
          </a:p>
          <a:p>
            <a:pPr>
              <a:defRPr/>
            </a:pPr>
            <a:r>
              <a:rPr kumimoji="1" lang="ja-JP" altLang="en-US" sz="2800" smtClean="0"/>
              <a:t>私</a:t>
            </a:r>
            <a:r>
              <a:rPr kumimoji="1" lang="ja-JP" altLang="en-US" sz="2800"/>
              <a:t>の音声が流れスライドが進みます．問題演習の部分や教科書を参照する部分は</a:t>
            </a:r>
            <a:r>
              <a:rPr kumimoji="1" lang="en-US" altLang="ja-JP" sz="2800"/>
              <a:t>【ESC】</a:t>
            </a:r>
            <a:r>
              <a:rPr kumimoji="1" lang="ja-JP" altLang="en-US" sz="2800"/>
              <a:t>を押してスライドショーを一時停止してください．問題を解き終わるなどしたら</a:t>
            </a:r>
            <a:r>
              <a:rPr kumimoji="1" lang="en-US" altLang="ja-JP" sz="2800"/>
              <a:t>【SHIFT】+【F5】</a:t>
            </a:r>
            <a:r>
              <a:rPr kumimoji="1" lang="ja-JP" altLang="en-US" sz="2800"/>
              <a:t>を押して見終わった部分からスライドショーを再開してください</a:t>
            </a:r>
            <a:r>
              <a:rPr kumimoji="1" lang="ja-JP" altLang="en-US" sz="2800" smtClean="0"/>
              <a:t>．</a:t>
            </a:r>
            <a:endParaRPr kumimoji="1" lang="en-US" altLang="ja-JP" sz="2800" smtClean="0"/>
          </a:p>
          <a:p>
            <a:pPr>
              <a:defRPr/>
            </a:pPr>
            <a:r>
              <a:rPr kumimoji="1" lang="ja-JP" altLang="en-US" sz="2800"/>
              <a:t>アンケートと課題</a:t>
            </a:r>
            <a:r>
              <a:rPr kumimoji="1" lang="ja-JP" altLang="en-US" sz="2800" smtClean="0"/>
              <a:t>は</a:t>
            </a:r>
            <a:r>
              <a:rPr kumimoji="1" lang="en-US" altLang="ja-JP" sz="2800" u="sng" smtClean="0">
                <a:solidFill>
                  <a:srgbClr val="FF0000"/>
                </a:solidFill>
              </a:rPr>
              <a:t>bb</a:t>
            </a:r>
            <a:r>
              <a:rPr kumimoji="1" lang="ja-JP" altLang="en-US" sz="2800" u="sng" smtClean="0">
                <a:solidFill>
                  <a:srgbClr val="FF0000"/>
                </a:solidFill>
              </a:rPr>
              <a:t>に統一する</a:t>
            </a:r>
            <a:r>
              <a:rPr kumimoji="1" lang="ja-JP" altLang="en-US" sz="2800" smtClean="0"/>
              <a:t>ことにしました．</a:t>
            </a:r>
            <a:r>
              <a:rPr kumimoji="1" lang="en-US" altLang="ja-JP" sz="2800" smtClean="0"/>
              <a:t>teams</a:t>
            </a:r>
            <a:r>
              <a:rPr kumimoji="1" lang="ja-JP" altLang="en-US" sz="2800" smtClean="0"/>
              <a:t>で受講している学生は今度から</a:t>
            </a:r>
            <a:r>
              <a:rPr kumimoji="1" lang="en-US" altLang="ja-JP" sz="2800" smtClean="0"/>
              <a:t>bb</a:t>
            </a:r>
            <a:r>
              <a:rPr kumimoji="1" lang="ja-JP" altLang="en-US" sz="2800" smtClean="0"/>
              <a:t>で課題を提出してください．</a:t>
            </a:r>
            <a:endParaRPr kumimoji="1" lang="ja-JP" altLang="en-US" sz="2800"/>
          </a:p>
        </p:txBody>
      </p:sp>
      <p:sp>
        <p:nvSpPr>
          <p:cNvPr id="8196" name="日付プレースホルダー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2020/7/7</a:t>
            </a:r>
            <a:endParaRPr lang="en-US" altLang="ja-JP" sz="1400">
              <a:latin typeface="Times New Roman" panose="02020603050405020304" pitchFamily="18" charset="0"/>
            </a:endParaRPr>
          </a:p>
        </p:txBody>
      </p:sp>
      <p:sp>
        <p:nvSpPr>
          <p:cNvPr id="8197" name="フッター プレースホルダー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7</a:t>
            </a:r>
            <a:endParaRPr lang="en-US" altLang="ja-JP" sz="1400">
              <a:latin typeface="Times New Roman" panose="02020603050405020304" pitchFamily="18" charset="0"/>
            </a:endParaRPr>
          </a:p>
        </p:txBody>
      </p:sp>
      <p:sp>
        <p:nvSpPr>
          <p:cNvPr id="8198" name="スライド番号プレースホルダー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B7578AD7-9796-42A6-9DD2-5DCDBEE6F0B7}" type="slidenum">
              <a:rPr lang="ja-JP" altLang="en-US" sz="1400" smtClean="0">
                <a:latin typeface="Times New Roman" panose="02020603050405020304" pitchFamily="18" charset="0"/>
              </a:rPr>
              <a:pPr>
                <a:spcBef>
                  <a:spcPct val="0"/>
                </a:spcBef>
                <a:buFontTx/>
                <a:buNone/>
              </a:pPr>
              <a:t>2</a:t>
            </a:fld>
            <a:endParaRPr lang="en-US" altLang="ja-JP" sz="1400" smtClean="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2020/7/7</a:t>
            </a:r>
            <a:endParaRPr lang="en-US" altLang="ja-JP" sz="1400">
              <a:latin typeface="Times New Roman" panose="02020603050405020304" pitchFamily="18" charset="0"/>
            </a:endParaRPr>
          </a:p>
        </p:txBody>
      </p:sp>
      <p:sp>
        <p:nvSpPr>
          <p:cNvPr id="11267"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7</a:t>
            </a:r>
            <a:endParaRPr lang="en-US" altLang="ja-JP" sz="1400">
              <a:latin typeface="Times New Roman" panose="02020603050405020304" pitchFamily="18" charset="0"/>
            </a:endParaRPr>
          </a:p>
        </p:txBody>
      </p:sp>
      <p:sp>
        <p:nvSpPr>
          <p:cNvPr id="11268" name="Rectangle 2"/>
          <p:cNvSpPr>
            <a:spLocks noGrp="1" noChangeArrowheads="1"/>
          </p:cNvSpPr>
          <p:nvPr>
            <p:ph type="title"/>
          </p:nvPr>
        </p:nvSpPr>
        <p:spPr>
          <a:xfrm>
            <a:off x="762000" y="-269875"/>
            <a:ext cx="7634288" cy="1778000"/>
          </a:xfrm>
        </p:spPr>
        <p:txBody>
          <a:bodyPr/>
          <a:lstStyle/>
          <a:p>
            <a:r>
              <a:rPr lang="ja-JP" altLang="en-US" smtClean="0"/>
              <a:t>自分の欲望を燃やす</a:t>
            </a:r>
          </a:p>
        </p:txBody>
      </p:sp>
      <p:sp>
        <p:nvSpPr>
          <p:cNvPr id="180227" name="Rectangle 3"/>
          <p:cNvSpPr>
            <a:spLocks noGrp="1" noChangeArrowheads="1"/>
          </p:cNvSpPr>
          <p:nvPr>
            <p:ph type="body" idx="1"/>
          </p:nvPr>
        </p:nvSpPr>
        <p:spPr>
          <a:xfrm>
            <a:off x="400050" y="989013"/>
            <a:ext cx="9612000" cy="5940425"/>
          </a:xfrm>
        </p:spPr>
        <p:txBody>
          <a:bodyPr/>
          <a:lstStyle/>
          <a:p>
            <a:pPr>
              <a:spcBef>
                <a:spcPts val="1200"/>
              </a:spcBef>
              <a:defRPr/>
            </a:pPr>
            <a:r>
              <a:rPr lang="ja-JP" altLang="en-US" smtClean="0"/>
              <a:t>やりたいことが見つからない人は</a:t>
            </a:r>
            <a:r>
              <a:rPr lang="ja-JP" altLang="en-US" u="sng" smtClean="0">
                <a:solidFill>
                  <a:srgbClr val="FF0000"/>
                </a:solidFill>
              </a:rPr>
              <a:t>自分の欲</a:t>
            </a:r>
            <a:r>
              <a:rPr lang="ja-JP" altLang="en-US" smtClean="0"/>
              <a:t>をもっと掻き立てましょう！</a:t>
            </a:r>
            <a:endParaRPr lang="en-US" altLang="ja-JP" smtClean="0"/>
          </a:p>
          <a:p>
            <a:pPr>
              <a:spcBef>
                <a:spcPts val="1200"/>
              </a:spcBef>
              <a:defRPr/>
            </a:pPr>
            <a:r>
              <a:rPr lang="ja-JP" altLang="en-US" smtClean="0"/>
              <a:t>本当の欲望は求めれば</a:t>
            </a:r>
            <a:r>
              <a:rPr lang="ja-JP" altLang="en-US"/>
              <a:t>求める</a:t>
            </a:r>
            <a:r>
              <a:rPr lang="ja-JP" altLang="en-US" smtClean="0"/>
              <a:t>ほど楽しくなります</a:t>
            </a:r>
            <a:endParaRPr lang="en-US" altLang="ja-JP" smtClean="0"/>
          </a:p>
          <a:p>
            <a:pPr>
              <a:spcBef>
                <a:spcPts val="1200"/>
              </a:spcBef>
              <a:defRPr/>
            </a:pPr>
            <a:r>
              <a:rPr lang="ja-JP" altLang="en-US" u="sng" smtClean="0">
                <a:solidFill>
                  <a:srgbClr val="FF0000"/>
                </a:solidFill>
              </a:rPr>
              <a:t>その追求に喜びや楽しみ</a:t>
            </a:r>
            <a:r>
              <a:rPr lang="ja-JP" altLang="en-US" smtClean="0"/>
              <a:t>があり自分の向上がある</a:t>
            </a:r>
            <a:endParaRPr lang="ja-JP" altLang="en-US"/>
          </a:p>
          <a:p>
            <a:pPr>
              <a:spcBef>
                <a:spcPts val="1200"/>
              </a:spcBef>
              <a:defRPr/>
            </a:pPr>
            <a:r>
              <a:rPr lang="ja-JP" altLang="en-US" smtClean="0"/>
              <a:t>この</a:t>
            </a:r>
            <a:r>
              <a:rPr lang="ja-JP" altLang="en-US"/>
              <a:t>尊い欲</a:t>
            </a:r>
            <a:r>
              <a:rPr lang="ja-JP" altLang="en-US" smtClean="0"/>
              <a:t>の炎をもっと燃やす</a:t>
            </a:r>
            <a:endParaRPr lang="en-US" altLang="ja-JP" smtClean="0"/>
          </a:p>
          <a:p>
            <a:pPr>
              <a:lnSpc>
                <a:spcPct val="130000"/>
              </a:lnSpc>
              <a:spcBef>
                <a:spcPts val="1200"/>
              </a:spcBef>
              <a:defRPr/>
            </a:pPr>
            <a:r>
              <a:rPr lang="ja-JP" altLang="en-US" smtClean="0"/>
              <a:t>真の欲求が</a:t>
            </a:r>
            <a:r>
              <a:rPr lang="ja-JP" altLang="en-US"/>
              <a:t>あれば依存対象（アルコール・薬物・ギャンブル・ネット）に捕らわれなく</a:t>
            </a:r>
            <a:r>
              <a:rPr lang="ja-JP" altLang="en-US" smtClean="0"/>
              <a:t>なる</a:t>
            </a:r>
            <a:endParaRPr lang="en-US" altLang="ja-JP" smtClean="0"/>
          </a:p>
          <a:p>
            <a:pPr>
              <a:lnSpc>
                <a:spcPct val="130000"/>
              </a:lnSpc>
              <a:spcBef>
                <a:spcPts val="1200"/>
              </a:spcBef>
              <a:defRPr/>
            </a:pPr>
            <a:r>
              <a:rPr lang="ja-JP" altLang="en-US" smtClean="0"/>
              <a:t>自分が幸せになる目標にする</a:t>
            </a:r>
            <a:endParaRPr lang="en-US" altLang="ja-JP" smtClean="0"/>
          </a:p>
          <a:p>
            <a:pPr>
              <a:lnSpc>
                <a:spcPct val="130000"/>
              </a:lnSpc>
              <a:spcBef>
                <a:spcPts val="1200"/>
              </a:spcBef>
              <a:defRPr/>
            </a:pPr>
            <a:r>
              <a:rPr lang="ja-JP" altLang="en-US" u="sng" smtClean="0">
                <a:solidFill>
                  <a:srgbClr val="FF0000"/>
                </a:solidFill>
              </a:rPr>
              <a:t>年老いて自分の人生を振り返り</a:t>
            </a:r>
            <a:r>
              <a:rPr lang="ja-JP" altLang="en-US" smtClean="0"/>
              <a:t>達成感があるもの</a:t>
            </a:r>
            <a:endParaRPr lang="en-US" altLang="ja-JP" smtClean="0"/>
          </a:p>
        </p:txBody>
      </p:sp>
      <p:sp>
        <p:nvSpPr>
          <p:cNvPr id="1127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DF5221C-DC8C-4FF0-85F1-D7F1D31D749C}" type="slidenum">
              <a:rPr lang="ja-JP" altLang="en-US" sz="1400" smtClean="0">
                <a:latin typeface="Times New Roman" panose="02020603050405020304" pitchFamily="18" charset="0"/>
              </a:rPr>
              <a:pPr>
                <a:spcBef>
                  <a:spcPct val="0"/>
                </a:spcBef>
                <a:buFontTx/>
                <a:buNone/>
              </a:pPr>
              <a:t>3</a:t>
            </a:fld>
            <a:endParaRPr lang="en-US" altLang="ja-JP" sz="1400" smtClean="0">
              <a:latin typeface="Times New Roman" panose="02020603050405020304" pitchFamily="18" charset="0"/>
            </a:endParaRPr>
          </a:p>
        </p:txBody>
      </p:sp>
    </p:spTree>
    <p:extLst>
      <p:ext uri="{BB962C8B-B14F-4D97-AF65-F5344CB8AC3E}">
        <p14:creationId xmlns:p14="http://schemas.microsoft.com/office/powerpoint/2010/main" val="388402258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日付プレースホルダ 3" hidden="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2020/7/7</a:t>
            </a:r>
            <a:endParaRPr lang="en-US" altLang="ja-JP" sz="1400">
              <a:latin typeface="Times New Roman" panose="02020603050405020304" pitchFamily="18" charset="0"/>
            </a:endParaRPr>
          </a:p>
        </p:txBody>
      </p:sp>
      <p:sp>
        <p:nvSpPr>
          <p:cNvPr id="11267" name="フッター プレースホルダ 4" hidden="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7</a:t>
            </a:r>
            <a:endParaRPr lang="en-US" altLang="ja-JP" sz="1400">
              <a:latin typeface="Times New Roman" panose="02020603050405020304" pitchFamily="18" charset="0"/>
            </a:endParaRPr>
          </a:p>
        </p:txBody>
      </p:sp>
      <p:sp>
        <p:nvSpPr>
          <p:cNvPr id="11268" name="Rectangle 2"/>
          <p:cNvSpPr>
            <a:spLocks noGrp="1" noChangeArrowheads="1"/>
          </p:cNvSpPr>
          <p:nvPr>
            <p:ph type="title"/>
          </p:nvPr>
        </p:nvSpPr>
        <p:spPr>
          <a:xfrm>
            <a:off x="762000" y="-269875"/>
            <a:ext cx="7634288" cy="1778000"/>
          </a:xfrm>
        </p:spPr>
        <p:txBody>
          <a:bodyPr/>
          <a:lstStyle/>
          <a:p>
            <a:r>
              <a:rPr lang="ja-JP" altLang="en-US" smtClean="0"/>
              <a:t>具体的な目標を定める</a:t>
            </a:r>
          </a:p>
        </p:txBody>
      </p:sp>
      <p:sp>
        <p:nvSpPr>
          <p:cNvPr id="180227" name="Rectangle 3"/>
          <p:cNvSpPr>
            <a:spLocks noGrp="1" noChangeArrowheads="1"/>
          </p:cNvSpPr>
          <p:nvPr>
            <p:ph type="body" idx="1"/>
          </p:nvPr>
        </p:nvSpPr>
        <p:spPr>
          <a:xfrm>
            <a:off x="400050" y="989013"/>
            <a:ext cx="9612000" cy="5940425"/>
          </a:xfrm>
        </p:spPr>
        <p:txBody>
          <a:bodyPr/>
          <a:lstStyle/>
          <a:p>
            <a:pPr>
              <a:lnSpc>
                <a:spcPct val="130000"/>
              </a:lnSpc>
              <a:defRPr/>
            </a:pPr>
            <a:r>
              <a:rPr lang="ja-JP" altLang="en-US" smtClean="0"/>
              <a:t>将来素敵な人と結婚したい</a:t>
            </a:r>
            <a:endParaRPr lang="en-US" altLang="ja-JP" smtClean="0"/>
          </a:p>
          <a:p>
            <a:pPr>
              <a:lnSpc>
                <a:spcPct val="130000"/>
              </a:lnSpc>
              <a:defRPr/>
            </a:pPr>
            <a:r>
              <a:rPr lang="ja-JP" altLang="en-US" smtClean="0"/>
              <a:t>そこからもっと</a:t>
            </a:r>
            <a:r>
              <a:rPr lang="ja-JP" altLang="en-US" u="sng" smtClean="0">
                <a:solidFill>
                  <a:srgbClr val="FF0000"/>
                </a:solidFill>
              </a:rPr>
              <a:t>具体的な目標</a:t>
            </a:r>
            <a:r>
              <a:rPr lang="ja-JP" altLang="en-US" smtClean="0"/>
              <a:t>を立てましょう</a:t>
            </a:r>
            <a:endParaRPr lang="en-US" altLang="ja-JP" smtClean="0"/>
          </a:p>
          <a:p>
            <a:pPr marL="514350" indent="-514350">
              <a:lnSpc>
                <a:spcPct val="130000"/>
              </a:lnSpc>
              <a:buFont typeface="+mj-lt"/>
              <a:buAutoNum type="arabicPeriod"/>
              <a:defRPr/>
            </a:pPr>
            <a:r>
              <a:rPr lang="ja-JP" altLang="en-US" smtClean="0"/>
              <a:t>拓大で相手</a:t>
            </a:r>
            <a:r>
              <a:rPr lang="ja-JP" altLang="en-US"/>
              <a:t>からデートに誘われる人間になる</a:t>
            </a:r>
            <a:endParaRPr lang="en-US" altLang="ja-JP"/>
          </a:p>
          <a:p>
            <a:pPr marL="514350" indent="-514350">
              <a:lnSpc>
                <a:spcPct val="130000"/>
              </a:lnSpc>
              <a:buFont typeface="+mj-lt"/>
              <a:buAutoNum type="arabicPeriod"/>
              <a:defRPr/>
            </a:pPr>
            <a:r>
              <a:rPr lang="ja-JP" altLang="en-US" smtClean="0"/>
              <a:t>身近な男</a:t>
            </a:r>
            <a:r>
              <a:rPr lang="en-US" altLang="ja-JP" smtClean="0"/>
              <a:t>(</a:t>
            </a:r>
            <a:r>
              <a:rPr lang="ja-JP" altLang="en-US" smtClean="0"/>
              <a:t>女</a:t>
            </a:r>
            <a:r>
              <a:rPr lang="en-US" altLang="ja-JP" smtClean="0"/>
              <a:t>)</a:t>
            </a:r>
            <a:r>
              <a:rPr lang="ja-JP" altLang="en-US" smtClean="0"/>
              <a:t>友達を作る．彼氏</a:t>
            </a:r>
            <a:r>
              <a:rPr lang="en-US" altLang="ja-JP" smtClean="0"/>
              <a:t>(</a:t>
            </a:r>
            <a:r>
              <a:rPr lang="ja-JP" altLang="en-US" smtClean="0"/>
              <a:t>彼女</a:t>
            </a:r>
            <a:r>
              <a:rPr lang="en-US" altLang="ja-JP" smtClean="0"/>
              <a:t>)</a:t>
            </a:r>
            <a:r>
              <a:rPr lang="ja-JP" altLang="en-US" smtClean="0"/>
              <a:t>を作る</a:t>
            </a:r>
            <a:endParaRPr lang="en-US" altLang="ja-JP" smtClean="0"/>
          </a:p>
          <a:p>
            <a:pPr marL="514350" indent="-514350">
              <a:lnSpc>
                <a:spcPct val="130000"/>
              </a:lnSpc>
              <a:buFont typeface="+mj-lt"/>
              <a:buAutoNum type="arabicPeriod"/>
              <a:defRPr/>
            </a:pPr>
            <a:r>
              <a:rPr lang="ja-JP" altLang="en-US" smtClean="0"/>
              <a:t>婚活を始める</a:t>
            </a:r>
            <a:r>
              <a:rPr lang="en-US" altLang="ja-JP" smtClean="0"/>
              <a:t>etc</a:t>
            </a:r>
          </a:p>
          <a:p>
            <a:pPr>
              <a:lnSpc>
                <a:spcPct val="130000"/>
              </a:lnSpc>
              <a:defRPr/>
            </a:pPr>
            <a:r>
              <a:rPr lang="ja-JP" altLang="en-US" u="sng" smtClean="0">
                <a:solidFill>
                  <a:srgbClr val="FF0000"/>
                </a:solidFill>
              </a:rPr>
              <a:t>何</a:t>
            </a:r>
            <a:r>
              <a:rPr lang="ja-JP" altLang="en-US" smtClean="0"/>
              <a:t>を</a:t>
            </a:r>
            <a:r>
              <a:rPr lang="ja-JP" altLang="en-US" u="sng" smtClean="0">
                <a:solidFill>
                  <a:srgbClr val="00B0F0"/>
                </a:solidFill>
              </a:rPr>
              <a:t>いつまで</a:t>
            </a:r>
            <a:r>
              <a:rPr lang="ja-JP" altLang="en-US" smtClean="0"/>
              <a:t>に</a:t>
            </a:r>
            <a:r>
              <a:rPr lang="ja-JP" altLang="en-US" u="sng" smtClean="0">
                <a:solidFill>
                  <a:srgbClr val="CCCC00"/>
                </a:solidFill>
              </a:rPr>
              <a:t>どれくらい</a:t>
            </a:r>
            <a:r>
              <a:rPr lang="ja-JP" altLang="en-US" smtClean="0"/>
              <a:t>やるのか</a:t>
            </a:r>
            <a:endParaRPr lang="en-US" altLang="ja-JP" smtClean="0"/>
          </a:p>
          <a:p>
            <a:pPr marL="0" indent="0">
              <a:lnSpc>
                <a:spcPct val="130000"/>
              </a:lnSpc>
              <a:buNone/>
              <a:defRPr/>
            </a:pPr>
            <a:r>
              <a:rPr lang="ja-JP" altLang="en-US" smtClean="0"/>
              <a:t>問</a:t>
            </a:r>
            <a:r>
              <a:rPr lang="en-US" altLang="ja-JP" smtClean="0"/>
              <a:t>1 </a:t>
            </a:r>
            <a:r>
              <a:rPr lang="ja-JP" altLang="en-US" smtClean="0"/>
              <a:t>５つの目標のなかで具体的な目標を立てる</a:t>
            </a:r>
            <a:endParaRPr lang="en-US" altLang="ja-JP" smtClean="0"/>
          </a:p>
          <a:p>
            <a:pPr>
              <a:lnSpc>
                <a:spcPct val="130000"/>
              </a:lnSpc>
              <a:defRPr/>
            </a:pPr>
            <a:r>
              <a:rPr lang="ja-JP" altLang="en-US" smtClean="0"/>
              <a:t>前回の問</a:t>
            </a:r>
            <a:r>
              <a:rPr lang="en-US" altLang="ja-JP" smtClean="0"/>
              <a:t>1</a:t>
            </a:r>
            <a:r>
              <a:rPr lang="ja-JP" altLang="en-US" smtClean="0"/>
              <a:t>できましたか？</a:t>
            </a:r>
            <a:endParaRPr lang="en-US" altLang="ja-JP" smtClean="0"/>
          </a:p>
        </p:txBody>
      </p:sp>
      <p:sp>
        <p:nvSpPr>
          <p:cNvPr id="1127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DF5221C-DC8C-4FF0-85F1-D7F1D31D749C}" type="slidenum">
              <a:rPr lang="ja-JP" altLang="en-US" sz="1400" smtClean="0">
                <a:latin typeface="Times New Roman" panose="02020603050405020304" pitchFamily="18" charset="0"/>
              </a:rPr>
              <a:pPr>
                <a:spcBef>
                  <a:spcPct val="0"/>
                </a:spcBef>
                <a:buFontTx/>
                <a:buNone/>
              </a:pPr>
              <a:t>4</a:t>
            </a:fld>
            <a:endParaRPr lang="en-US" altLang="ja-JP" sz="1400" smtClean="0">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2020/7/7</a:t>
            </a:r>
            <a:endParaRPr lang="en-US" altLang="ja-JP" sz="1400">
              <a:latin typeface="Times New Roman" panose="02020603050405020304" pitchFamily="18" charset="0"/>
            </a:endParaRPr>
          </a:p>
        </p:txBody>
      </p:sp>
      <p:sp>
        <p:nvSpPr>
          <p:cNvPr id="11267"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7</a:t>
            </a:r>
            <a:endParaRPr lang="en-US" altLang="ja-JP" sz="1400">
              <a:latin typeface="Times New Roman" panose="02020603050405020304" pitchFamily="18" charset="0"/>
            </a:endParaRPr>
          </a:p>
        </p:txBody>
      </p:sp>
      <p:sp>
        <p:nvSpPr>
          <p:cNvPr id="11268" name="Rectangle 2"/>
          <p:cNvSpPr>
            <a:spLocks noGrp="1" noChangeArrowheads="1"/>
          </p:cNvSpPr>
          <p:nvPr>
            <p:ph type="title"/>
          </p:nvPr>
        </p:nvSpPr>
        <p:spPr>
          <a:xfrm>
            <a:off x="762000" y="-269875"/>
            <a:ext cx="7634288" cy="1778000"/>
          </a:xfrm>
        </p:spPr>
        <p:txBody>
          <a:bodyPr/>
          <a:lstStyle/>
          <a:p>
            <a:r>
              <a:rPr lang="ja-JP" altLang="en-US" smtClean="0"/>
              <a:t>究極の目標に集中する</a:t>
            </a:r>
          </a:p>
        </p:txBody>
      </p:sp>
      <p:sp>
        <p:nvSpPr>
          <p:cNvPr id="180227" name="Rectangle 3"/>
          <p:cNvSpPr>
            <a:spLocks noGrp="1" noChangeArrowheads="1"/>
          </p:cNvSpPr>
          <p:nvPr>
            <p:ph type="body" idx="1"/>
          </p:nvPr>
        </p:nvSpPr>
        <p:spPr>
          <a:xfrm>
            <a:off x="400050" y="989013"/>
            <a:ext cx="9612000" cy="5940425"/>
          </a:xfrm>
        </p:spPr>
        <p:txBody>
          <a:bodyPr/>
          <a:lstStyle/>
          <a:p>
            <a:pPr>
              <a:lnSpc>
                <a:spcPct val="130000"/>
              </a:lnSpc>
              <a:defRPr/>
            </a:pPr>
            <a:r>
              <a:rPr lang="ja-JP" altLang="en-US" smtClean="0"/>
              <a:t>究極の目標を達成する方法</a:t>
            </a:r>
            <a:endParaRPr lang="en-US" altLang="ja-JP" smtClean="0"/>
          </a:p>
          <a:p>
            <a:pPr marL="514350" indent="-514350">
              <a:lnSpc>
                <a:spcPct val="130000"/>
              </a:lnSpc>
              <a:buFont typeface="+mj-lt"/>
              <a:buAutoNum type="arabicPeriod"/>
              <a:defRPr/>
            </a:pPr>
            <a:r>
              <a:rPr lang="ja-JP" altLang="en-US" smtClean="0"/>
              <a:t>人生の目標を２５個考えた</a:t>
            </a:r>
            <a:endParaRPr lang="en-US" altLang="ja-JP" smtClean="0"/>
          </a:p>
          <a:p>
            <a:pPr marL="514350" indent="-514350">
              <a:lnSpc>
                <a:spcPct val="130000"/>
              </a:lnSpc>
              <a:buFont typeface="+mj-lt"/>
              <a:buAutoNum type="arabicPeriod"/>
              <a:defRPr/>
            </a:pPr>
            <a:r>
              <a:rPr lang="ja-JP" altLang="en-US" smtClean="0"/>
              <a:t>そのうちで一番成し遂げたいことを５個選んだ</a:t>
            </a:r>
            <a:endParaRPr lang="en-US" altLang="ja-JP" smtClean="0"/>
          </a:p>
          <a:p>
            <a:pPr marL="514350" indent="-514350">
              <a:lnSpc>
                <a:spcPct val="130000"/>
              </a:lnSpc>
              <a:buFont typeface="+mj-lt"/>
              <a:buAutoNum type="arabicPeriod"/>
              <a:defRPr/>
            </a:pPr>
            <a:r>
              <a:rPr lang="ja-JP" altLang="en-US" smtClean="0"/>
              <a:t>究極の５つの目標を達成するには，残りの２０個の目標は</a:t>
            </a:r>
            <a:r>
              <a:rPr lang="ja-JP" altLang="en-US" u="sng" smtClean="0">
                <a:solidFill>
                  <a:srgbClr val="FF0000"/>
                </a:solidFill>
              </a:rPr>
              <a:t>あきらめる</a:t>
            </a:r>
            <a:endParaRPr lang="en-US" altLang="ja-JP" u="sng" smtClean="0">
              <a:solidFill>
                <a:srgbClr val="FF0000"/>
              </a:solidFill>
            </a:endParaRPr>
          </a:p>
          <a:p>
            <a:pPr>
              <a:lnSpc>
                <a:spcPct val="130000"/>
              </a:lnSpc>
              <a:defRPr/>
            </a:pPr>
            <a:r>
              <a:rPr lang="ja-JP" altLang="en-US" smtClean="0"/>
              <a:t>つまり究極の５つの目標に</a:t>
            </a:r>
            <a:r>
              <a:rPr lang="ja-JP" altLang="en-US" u="sng" smtClean="0">
                <a:solidFill>
                  <a:srgbClr val="FF0000"/>
                </a:solidFill>
              </a:rPr>
              <a:t>集中</a:t>
            </a:r>
            <a:r>
              <a:rPr lang="ja-JP" altLang="en-US" smtClean="0"/>
              <a:t>する</a:t>
            </a:r>
            <a:endParaRPr lang="en-US" altLang="ja-JP" smtClean="0"/>
          </a:p>
          <a:p>
            <a:pPr>
              <a:lnSpc>
                <a:spcPct val="130000"/>
              </a:lnSpc>
              <a:defRPr/>
            </a:pPr>
            <a:r>
              <a:rPr lang="ja-JP" altLang="en-US" smtClean="0"/>
              <a:t>自分の活動，時間，お金を５つに集中する</a:t>
            </a:r>
            <a:endParaRPr lang="en-US" altLang="ja-JP" smtClean="0"/>
          </a:p>
          <a:p>
            <a:pPr>
              <a:lnSpc>
                <a:spcPct val="130000"/>
              </a:lnSpc>
              <a:defRPr/>
            </a:pPr>
            <a:r>
              <a:rPr lang="ja-JP" altLang="en-US" u="sng" smtClean="0">
                <a:solidFill>
                  <a:srgbClr val="FF0000"/>
                </a:solidFill>
              </a:rPr>
              <a:t>気晴らしに</a:t>
            </a:r>
            <a:r>
              <a:rPr lang="ja-JP" altLang="en-US" smtClean="0"/>
              <a:t>やっても良いがのめり込まない</a:t>
            </a:r>
            <a:endParaRPr lang="en-US" altLang="ja-JP" smtClean="0"/>
          </a:p>
        </p:txBody>
      </p:sp>
      <p:sp>
        <p:nvSpPr>
          <p:cNvPr id="1127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DF5221C-DC8C-4FF0-85F1-D7F1D31D749C}" type="slidenum">
              <a:rPr lang="ja-JP" altLang="en-US" sz="1400" smtClean="0">
                <a:latin typeface="Times New Roman" panose="02020603050405020304" pitchFamily="18" charset="0"/>
              </a:rPr>
              <a:pPr>
                <a:spcBef>
                  <a:spcPct val="0"/>
                </a:spcBef>
                <a:buFontTx/>
                <a:buNone/>
              </a:pPr>
              <a:t>5</a:t>
            </a:fld>
            <a:endParaRPr lang="en-US" altLang="ja-JP" sz="1400" smtClean="0">
              <a:latin typeface="Times New Roman" panose="02020603050405020304" pitchFamily="18" charset="0"/>
            </a:endParaRPr>
          </a:p>
        </p:txBody>
      </p:sp>
    </p:spTree>
    <p:extLst>
      <p:ext uri="{BB962C8B-B14F-4D97-AF65-F5344CB8AC3E}">
        <p14:creationId xmlns:p14="http://schemas.microsoft.com/office/powerpoint/2010/main" val="141388891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2020/7/7</a:t>
            </a:r>
            <a:endParaRPr lang="en-US" altLang="ja-JP" sz="1400">
              <a:latin typeface="Times New Roman" panose="02020603050405020304" pitchFamily="18" charset="0"/>
            </a:endParaRPr>
          </a:p>
        </p:txBody>
      </p:sp>
      <p:sp>
        <p:nvSpPr>
          <p:cNvPr id="11267"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7</a:t>
            </a:r>
            <a:endParaRPr lang="en-US" altLang="ja-JP" sz="1400">
              <a:latin typeface="Times New Roman" panose="02020603050405020304" pitchFamily="18" charset="0"/>
            </a:endParaRPr>
          </a:p>
        </p:txBody>
      </p:sp>
      <p:sp>
        <p:nvSpPr>
          <p:cNvPr id="11268" name="Rectangle 2"/>
          <p:cNvSpPr>
            <a:spLocks noGrp="1" noChangeArrowheads="1"/>
          </p:cNvSpPr>
          <p:nvPr>
            <p:ph type="title"/>
          </p:nvPr>
        </p:nvSpPr>
        <p:spPr>
          <a:xfrm>
            <a:off x="762000" y="-269875"/>
            <a:ext cx="9000000" cy="1778000"/>
          </a:xfrm>
        </p:spPr>
        <p:txBody>
          <a:bodyPr/>
          <a:lstStyle/>
          <a:p>
            <a:r>
              <a:rPr lang="ja-JP" altLang="en-US" smtClean="0"/>
              <a:t>究極の目標は変えないが</a:t>
            </a:r>
          </a:p>
        </p:txBody>
      </p:sp>
      <p:sp>
        <p:nvSpPr>
          <p:cNvPr id="180227" name="Rectangle 3"/>
          <p:cNvSpPr>
            <a:spLocks noGrp="1" noChangeArrowheads="1"/>
          </p:cNvSpPr>
          <p:nvPr>
            <p:ph type="body" idx="1"/>
          </p:nvPr>
        </p:nvSpPr>
        <p:spPr>
          <a:xfrm>
            <a:off x="400050" y="989013"/>
            <a:ext cx="9612000" cy="5940425"/>
          </a:xfrm>
        </p:spPr>
        <p:txBody>
          <a:bodyPr/>
          <a:lstStyle/>
          <a:p>
            <a:pPr>
              <a:spcBef>
                <a:spcPts val="1200"/>
              </a:spcBef>
              <a:defRPr/>
            </a:pPr>
            <a:r>
              <a:rPr lang="ja-JP" altLang="en-US" smtClean="0"/>
              <a:t>究極の目標は変えない</a:t>
            </a:r>
            <a:endParaRPr lang="en-US" altLang="ja-JP" smtClean="0"/>
          </a:p>
          <a:p>
            <a:pPr>
              <a:lnSpc>
                <a:spcPct val="130000"/>
              </a:lnSpc>
              <a:spcBef>
                <a:spcPts val="1200"/>
              </a:spcBef>
              <a:defRPr/>
            </a:pPr>
            <a:r>
              <a:rPr lang="ja-JP" altLang="en-US" smtClean="0"/>
              <a:t>目標の持続性が重要．何事も</a:t>
            </a:r>
            <a:r>
              <a:rPr lang="ja-JP" altLang="en-US" u="sng" smtClean="0">
                <a:solidFill>
                  <a:srgbClr val="FF0000"/>
                </a:solidFill>
              </a:rPr>
              <a:t>粘り強く</a:t>
            </a:r>
            <a:r>
              <a:rPr lang="ja-JP" altLang="en-US" smtClean="0"/>
              <a:t>行う</a:t>
            </a:r>
            <a:endParaRPr lang="en-US" altLang="ja-JP" smtClean="0"/>
          </a:p>
          <a:p>
            <a:pPr>
              <a:lnSpc>
                <a:spcPct val="130000"/>
              </a:lnSpc>
              <a:spcBef>
                <a:spcPts val="600"/>
              </a:spcBef>
              <a:defRPr/>
            </a:pPr>
            <a:r>
              <a:rPr lang="ja-JP" altLang="en-US" smtClean="0"/>
              <a:t>しかし，それを達成する</a:t>
            </a:r>
            <a:r>
              <a:rPr lang="ja-JP" altLang="en-US" u="sng" smtClean="0">
                <a:solidFill>
                  <a:srgbClr val="FF0000"/>
                </a:solidFill>
              </a:rPr>
              <a:t>方法は適宜変えても良い</a:t>
            </a:r>
            <a:endParaRPr lang="en-US" altLang="ja-JP" u="sng" smtClean="0">
              <a:solidFill>
                <a:srgbClr val="FF0000"/>
              </a:solidFill>
            </a:endParaRPr>
          </a:p>
          <a:p>
            <a:pPr>
              <a:lnSpc>
                <a:spcPct val="130000"/>
              </a:lnSpc>
              <a:spcBef>
                <a:spcPts val="1200"/>
              </a:spcBef>
              <a:defRPr/>
            </a:pPr>
            <a:r>
              <a:rPr lang="ja-JP" altLang="en-US" smtClean="0"/>
              <a:t>海外で活躍したい．</a:t>
            </a:r>
            <a:r>
              <a:rPr lang="ja-JP" altLang="en-US" u="sng" smtClean="0">
                <a:solidFill>
                  <a:srgbClr val="FF0000"/>
                </a:solidFill>
              </a:rPr>
              <a:t>中期の目標は変わりうる</a:t>
            </a:r>
            <a:endParaRPr lang="en-US" altLang="ja-JP" u="sng" smtClean="0">
              <a:solidFill>
                <a:srgbClr val="FF0000"/>
              </a:solidFill>
            </a:endParaRPr>
          </a:p>
          <a:p>
            <a:pPr marL="514350" indent="-514350">
              <a:lnSpc>
                <a:spcPct val="130000"/>
              </a:lnSpc>
              <a:spcBef>
                <a:spcPts val="1200"/>
              </a:spcBef>
              <a:buFont typeface="+mj-lt"/>
              <a:buAutoNum type="arabicPeriod"/>
              <a:defRPr/>
            </a:pPr>
            <a:r>
              <a:rPr lang="ja-JP" altLang="en-US" smtClean="0"/>
              <a:t>卒業までに</a:t>
            </a:r>
            <a:r>
              <a:rPr lang="en-US" altLang="ja-JP" smtClean="0"/>
              <a:t>TOEIC</a:t>
            </a:r>
            <a:r>
              <a:rPr lang="ja-JP" altLang="en-US" smtClean="0"/>
              <a:t>で８００点取る</a:t>
            </a:r>
            <a:endParaRPr lang="en-US" altLang="ja-JP" smtClean="0"/>
          </a:p>
          <a:p>
            <a:pPr marL="514350" indent="-514350">
              <a:spcBef>
                <a:spcPts val="600"/>
              </a:spcBef>
              <a:buFont typeface="+mj-lt"/>
              <a:buAutoNum type="arabicPeriod"/>
              <a:defRPr/>
            </a:pPr>
            <a:r>
              <a:rPr lang="ja-JP" altLang="en-US" smtClean="0"/>
              <a:t>語学研修に行って知らない人に話しかける</a:t>
            </a:r>
            <a:endParaRPr lang="en-US" altLang="ja-JP" smtClean="0"/>
          </a:p>
          <a:p>
            <a:pPr marL="514350" indent="-514350">
              <a:spcBef>
                <a:spcPts val="1200"/>
              </a:spcBef>
              <a:buFont typeface="+mj-lt"/>
              <a:buAutoNum type="arabicPeriod"/>
              <a:defRPr/>
            </a:pPr>
            <a:r>
              <a:rPr lang="ja-JP" altLang="en-US" smtClean="0"/>
              <a:t>ネイティブの友人を作る</a:t>
            </a:r>
            <a:r>
              <a:rPr lang="en-US" altLang="ja-JP" smtClean="0"/>
              <a:t>etc</a:t>
            </a:r>
          </a:p>
          <a:p>
            <a:pPr>
              <a:spcBef>
                <a:spcPts val="1200"/>
              </a:spcBef>
              <a:defRPr/>
            </a:pPr>
            <a:r>
              <a:rPr lang="ja-JP" altLang="en-US" smtClean="0"/>
              <a:t>パーツを集めてプラモデルを完成させるように</a:t>
            </a:r>
            <a:endParaRPr lang="en-US" altLang="ja-JP" smtClean="0"/>
          </a:p>
          <a:p>
            <a:pPr>
              <a:spcBef>
                <a:spcPts val="1200"/>
              </a:spcBef>
              <a:defRPr/>
            </a:pPr>
            <a:r>
              <a:rPr lang="ja-JP" altLang="en-US" smtClean="0"/>
              <a:t>大学は自分の夢を実現する場所だと考える</a:t>
            </a:r>
            <a:endParaRPr lang="en-US" altLang="ja-JP" smtClean="0"/>
          </a:p>
        </p:txBody>
      </p:sp>
      <p:sp>
        <p:nvSpPr>
          <p:cNvPr id="1127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DF5221C-DC8C-4FF0-85F1-D7F1D31D749C}" type="slidenum">
              <a:rPr lang="ja-JP" altLang="en-US" sz="1400" smtClean="0">
                <a:latin typeface="Times New Roman" panose="02020603050405020304" pitchFamily="18" charset="0"/>
              </a:rPr>
              <a:pPr>
                <a:spcBef>
                  <a:spcPct val="0"/>
                </a:spcBef>
                <a:buFontTx/>
                <a:buNone/>
              </a:pPr>
              <a:t>6</a:t>
            </a:fld>
            <a:endParaRPr lang="en-US" altLang="ja-JP" sz="1400" smtClean="0">
              <a:latin typeface="Times New Roman" panose="02020603050405020304" pitchFamily="18" charset="0"/>
            </a:endParaRPr>
          </a:p>
        </p:txBody>
      </p:sp>
    </p:spTree>
    <p:extLst>
      <p:ext uri="{BB962C8B-B14F-4D97-AF65-F5344CB8AC3E}">
        <p14:creationId xmlns:p14="http://schemas.microsoft.com/office/powerpoint/2010/main" val="50137822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2020/7/7</a:t>
            </a:r>
            <a:endParaRPr lang="en-US" altLang="ja-JP" sz="1400">
              <a:latin typeface="Times New Roman" panose="02020603050405020304" pitchFamily="18" charset="0"/>
            </a:endParaRPr>
          </a:p>
        </p:txBody>
      </p:sp>
      <p:sp>
        <p:nvSpPr>
          <p:cNvPr id="11267"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7</a:t>
            </a:r>
            <a:endParaRPr lang="en-US" altLang="ja-JP" sz="1400">
              <a:latin typeface="Times New Roman" panose="02020603050405020304" pitchFamily="18" charset="0"/>
            </a:endParaRPr>
          </a:p>
        </p:txBody>
      </p:sp>
      <p:sp>
        <p:nvSpPr>
          <p:cNvPr id="11268" name="Rectangle 2"/>
          <p:cNvSpPr>
            <a:spLocks noGrp="1" noChangeArrowheads="1"/>
          </p:cNvSpPr>
          <p:nvPr>
            <p:ph type="title"/>
          </p:nvPr>
        </p:nvSpPr>
        <p:spPr>
          <a:xfrm>
            <a:off x="762000" y="-269875"/>
            <a:ext cx="8244000" cy="1778000"/>
          </a:xfrm>
        </p:spPr>
        <p:txBody>
          <a:bodyPr/>
          <a:lstStyle/>
          <a:p>
            <a:r>
              <a:rPr lang="ja-JP" altLang="en-US" smtClean="0"/>
              <a:t>第３章 予習・復習の実践</a:t>
            </a:r>
          </a:p>
        </p:txBody>
      </p:sp>
      <p:sp>
        <p:nvSpPr>
          <p:cNvPr id="180227" name="Rectangle 3"/>
          <p:cNvSpPr>
            <a:spLocks noGrp="1" noChangeArrowheads="1"/>
          </p:cNvSpPr>
          <p:nvPr>
            <p:ph type="body" idx="1"/>
          </p:nvPr>
        </p:nvSpPr>
        <p:spPr>
          <a:xfrm>
            <a:off x="400050" y="989013"/>
            <a:ext cx="9612000" cy="5940425"/>
          </a:xfrm>
        </p:spPr>
        <p:txBody>
          <a:bodyPr/>
          <a:lstStyle/>
          <a:p>
            <a:pPr>
              <a:lnSpc>
                <a:spcPct val="130000"/>
              </a:lnSpc>
              <a:defRPr/>
            </a:pPr>
            <a:r>
              <a:rPr lang="ja-JP" altLang="en-US" smtClean="0"/>
              <a:t>自宅学習の意義，自宅学習</a:t>
            </a:r>
            <a:endParaRPr lang="en-US" altLang="ja-JP" smtClean="0"/>
          </a:p>
          <a:p>
            <a:pPr>
              <a:lnSpc>
                <a:spcPct val="130000"/>
              </a:lnSpc>
              <a:defRPr/>
            </a:pPr>
            <a:r>
              <a:rPr lang="ja-JP" altLang="en-US" smtClean="0"/>
              <a:t>学問体系</a:t>
            </a:r>
            <a:endParaRPr lang="en-US" altLang="ja-JP" smtClean="0"/>
          </a:p>
          <a:p>
            <a:pPr>
              <a:lnSpc>
                <a:spcPct val="130000"/>
              </a:lnSpc>
              <a:defRPr/>
            </a:pPr>
            <a:r>
              <a:rPr lang="ja-JP" altLang="en-US" smtClean="0"/>
              <a:t>復習，ノートの整理</a:t>
            </a:r>
            <a:endParaRPr lang="en-US" altLang="ja-JP" smtClean="0"/>
          </a:p>
          <a:p>
            <a:pPr>
              <a:lnSpc>
                <a:spcPct val="130000"/>
              </a:lnSpc>
              <a:defRPr/>
            </a:pPr>
            <a:r>
              <a:rPr lang="ja-JP" altLang="en-US" smtClean="0"/>
              <a:t>論点の整理</a:t>
            </a:r>
            <a:endParaRPr lang="en-US" altLang="ja-JP" smtClean="0"/>
          </a:p>
          <a:p>
            <a:pPr>
              <a:lnSpc>
                <a:spcPct val="130000"/>
              </a:lnSpc>
              <a:defRPr/>
            </a:pPr>
            <a:r>
              <a:rPr lang="ja-JP" altLang="en-US" smtClean="0"/>
              <a:t>知識の追加</a:t>
            </a:r>
            <a:endParaRPr lang="en-US" altLang="ja-JP" smtClean="0"/>
          </a:p>
          <a:p>
            <a:pPr>
              <a:lnSpc>
                <a:spcPct val="130000"/>
              </a:lnSpc>
              <a:defRPr/>
            </a:pPr>
            <a:r>
              <a:rPr lang="ja-JP" altLang="en-US" smtClean="0"/>
              <a:t>予習，授業範囲の確認</a:t>
            </a:r>
            <a:endParaRPr lang="en-US" altLang="ja-JP" smtClean="0"/>
          </a:p>
          <a:p>
            <a:pPr>
              <a:lnSpc>
                <a:spcPct val="130000"/>
              </a:lnSpc>
              <a:defRPr/>
            </a:pPr>
            <a:r>
              <a:rPr lang="ja-JP" altLang="en-US" smtClean="0"/>
              <a:t>内容の確認</a:t>
            </a:r>
            <a:endParaRPr lang="en-US" altLang="ja-JP" smtClean="0"/>
          </a:p>
          <a:p>
            <a:pPr>
              <a:lnSpc>
                <a:spcPct val="130000"/>
              </a:lnSpc>
              <a:defRPr/>
            </a:pPr>
            <a:r>
              <a:rPr lang="ja-JP" altLang="en-US" smtClean="0"/>
              <a:t>辞書の引き方</a:t>
            </a:r>
            <a:endParaRPr lang="en-US" altLang="ja-JP" smtClean="0"/>
          </a:p>
        </p:txBody>
      </p:sp>
      <p:sp>
        <p:nvSpPr>
          <p:cNvPr id="1127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DF5221C-DC8C-4FF0-85F1-D7F1D31D749C}" type="slidenum">
              <a:rPr lang="ja-JP" altLang="en-US" sz="1400" smtClean="0">
                <a:latin typeface="Times New Roman" panose="02020603050405020304" pitchFamily="18" charset="0"/>
              </a:rPr>
              <a:pPr>
                <a:spcBef>
                  <a:spcPct val="0"/>
                </a:spcBef>
                <a:buFontTx/>
                <a:buNone/>
              </a:pPr>
              <a:t>7</a:t>
            </a:fld>
            <a:endParaRPr lang="en-US" altLang="ja-JP" sz="1400" smtClean="0">
              <a:latin typeface="Times New Roman" panose="02020603050405020304" pitchFamily="18" charset="0"/>
            </a:endParaRPr>
          </a:p>
        </p:txBody>
      </p:sp>
    </p:spTree>
    <p:extLst>
      <p:ext uri="{BB962C8B-B14F-4D97-AF65-F5344CB8AC3E}">
        <p14:creationId xmlns:p14="http://schemas.microsoft.com/office/powerpoint/2010/main" val="10379181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2020/7/7</a:t>
            </a:r>
            <a:endParaRPr lang="en-US" altLang="ja-JP" sz="1400">
              <a:latin typeface="Times New Roman" panose="02020603050405020304" pitchFamily="18" charset="0"/>
            </a:endParaRPr>
          </a:p>
        </p:txBody>
      </p:sp>
      <p:sp>
        <p:nvSpPr>
          <p:cNvPr id="11267"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7</a:t>
            </a:r>
            <a:endParaRPr lang="en-US" altLang="ja-JP" sz="1400">
              <a:latin typeface="Times New Roman" panose="02020603050405020304" pitchFamily="18" charset="0"/>
            </a:endParaRPr>
          </a:p>
        </p:txBody>
      </p:sp>
      <p:sp>
        <p:nvSpPr>
          <p:cNvPr id="11268" name="Rectangle 2"/>
          <p:cNvSpPr>
            <a:spLocks noGrp="1" noChangeArrowheads="1"/>
          </p:cNvSpPr>
          <p:nvPr>
            <p:ph type="title"/>
          </p:nvPr>
        </p:nvSpPr>
        <p:spPr>
          <a:xfrm>
            <a:off x="762000" y="-269875"/>
            <a:ext cx="8244000" cy="1778000"/>
          </a:xfrm>
        </p:spPr>
        <p:txBody>
          <a:bodyPr/>
          <a:lstStyle/>
          <a:p>
            <a:r>
              <a:rPr lang="ja-JP" altLang="en-US" smtClean="0"/>
              <a:t>第４章 試験の受け方</a:t>
            </a:r>
          </a:p>
        </p:txBody>
      </p:sp>
      <p:sp>
        <p:nvSpPr>
          <p:cNvPr id="180227" name="Rectangle 3"/>
          <p:cNvSpPr>
            <a:spLocks noGrp="1" noChangeArrowheads="1"/>
          </p:cNvSpPr>
          <p:nvPr>
            <p:ph type="body" idx="1"/>
          </p:nvPr>
        </p:nvSpPr>
        <p:spPr>
          <a:xfrm>
            <a:off x="400050" y="989013"/>
            <a:ext cx="9612000" cy="5940425"/>
          </a:xfrm>
        </p:spPr>
        <p:txBody>
          <a:bodyPr/>
          <a:lstStyle/>
          <a:p>
            <a:pPr>
              <a:lnSpc>
                <a:spcPct val="130000"/>
              </a:lnSpc>
              <a:defRPr/>
            </a:pPr>
            <a:r>
              <a:rPr lang="ja-JP" altLang="en-US" smtClean="0"/>
              <a:t>期末試験の実施</a:t>
            </a:r>
            <a:endParaRPr lang="en-US" altLang="ja-JP" smtClean="0"/>
          </a:p>
          <a:p>
            <a:pPr>
              <a:lnSpc>
                <a:spcPct val="130000"/>
              </a:lnSpc>
              <a:defRPr/>
            </a:pPr>
            <a:r>
              <a:rPr lang="ja-JP" altLang="en-US" smtClean="0"/>
              <a:t>試験前の準備</a:t>
            </a:r>
            <a:endParaRPr lang="en-US" altLang="ja-JP" smtClean="0"/>
          </a:p>
          <a:p>
            <a:pPr>
              <a:lnSpc>
                <a:spcPct val="130000"/>
              </a:lnSpc>
              <a:defRPr/>
            </a:pPr>
            <a:r>
              <a:rPr lang="ja-JP" altLang="en-US" smtClean="0"/>
              <a:t>論述式試験の答え方</a:t>
            </a:r>
            <a:endParaRPr lang="en-US" altLang="ja-JP" smtClean="0"/>
          </a:p>
          <a:p>
            <a:pPr>
              <a:lnSpc>
                <a:spcPct val="130000"/>
              </a:lnSpc>
              <a:defRPr/>
            </a:pPr>
            <a:r>
              <a:rPr lang="ja-JP" altLang="en-US" smtClean="0"/>
              <a:t>「持ち込み不可」試験への対処</a:t>
            </a:r>
            <a:endParaRPr lang="en-US" altLang="ja-JP" smtClean="0"/>
          </a:p>
          <a:p>
            <a:pPr>
              <a:lnSpc>
                <a:spcPct val="130000"/>
              </a:lnSpc>
              <a:defRPr/>
            </a:pPr>
            <a:r>
              <a:rPr lang="ja-JP" altLang="en-US" smtClean="0"/>
              <a:t>「持ち込み可」試験への対処</a:t>
            </a:r>
            <a:endParaRPr lang="en-US" altLang="ja-JP" smtClean="0"/>
          </a:p>
          <a:p>
            <a:pPr>
              <a:lnSpc>
                <a:spcPct val="130000"/>
              </a:lnSpc>
              <a:defRPr/>
            </a:pPr>
            <a:r>
              <a:rPr lang="ja-JP" altLang="en-US" smtClean="0"/>
              <a:t>試験で気をつけるべき事項</a:t>
            </a:r>
            <a:endParaRPr lang="en-US" altLang="ja-JP" smtClean="0"/>
          </a:p>
        </p:txBody>
      </p:sp>
      <p:sp>
        <p:nvSpPr>
          <p:cNvPr id="1127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DF5221C-DC8C-4FF0-85F1-D7F1D31D749C}" type="slidenum">
              <a:rPr lang="ja-JP" altLang="en-US" sz="1400" smtClean="0">
                <a:latin typeface="Times New Roman" panose="02020603050405020304" pitchFamily="18" charset="0"/>
              </a:rPr>
              <a:pPr>
                <a:spcBef>
                  <a:spcPct val="0"/>
                </a:spcBef>
                <a:buFontTx/>
                <a:buNone/>
              </a:pPr>
              <a:t>8</a:t>
            </a:fld>
            <a:endParaRPr lang="en-US" altLang="ja-JP" sz="1400" smtClean="0">
              <a:latin typeface="Times New Roman" panose="02020603050405020304" pitchFamily="18" charset="0"/>
            </a:endParaRPr>
          </a:p>
        </p:txBody>
      </p:sp>
    </p:spTree>
    <p:extLst>
      <p:ext uri="{BB962C8B-B14F-4D97-AF65-F5344CB8AC3E}">
        <p14:creationId xmlns:p14="http://schemas.microsoft.com/office/powerpoint/2010/main" val="428286263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2020/7/7</a:t>
            </a:r>
            <a:endParaRPr lang="en-US" altLang="ja-JP" sz="1400">
              <a:latin typeface="Times New Roman" panose="02020603050405020304" pitchFamily="18" charset="0"/>
            </a:endParaRPr>
          </a:p>
        </p:txBody>
      </p:sp>
      <p:sp>
        <p:nvSpPr>
          <p:cNvPr id="1945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7</a:t>
            </a:r>
            <a:endParaRPr lang="en-US" altLang="ja-JP" sz="1400">
              <a:latin typeface="Times New Roman" panose="02020603050405020304" pitchFamily="18" charset="0"/>
            </a:endParaRPr>
          </a:p>
        </p:txBody>
      </p:sp>
      <p:sp>
        <p:nvSpPr>
          <p:cNvPr id="19460" name="Rectangle 2"/>
          <p:cNvSpPr>
            <a:spLocks noGrp="1" noChangeArrowheads="1"/>
          </p:cNvSpPr>
          <p:nvPr>
            <p:ph type="title"/>
          </p:nvPr>
        </p:nvSpPr>
        <p:spPr>
          <a:xfrm>
            <a:off x="762000" y="-269875"/>
            <a:ext cx="7634288" cy="1778000"/>
          </a:xfrm>
        </p:spPr>
        <p:txBody>
          <a:bodyPr/>
          <a:lstStyle/>
          <a:p>
            <a:r>
              <a:rPr lang="ja-JP" altLang="en-US" smtClean="0"/>
              <a:t>まとめ</a:t>
            </a:r>
          </a:p>
        </p:txBody>
      </p:sp>
      <p:sp>
        <p:nvSpPr>
          <p:cNvPr id="180227" name="Rectangle 3"/>
          <p:cNvSpPr>
            <a:spLocks noGrp="1" noChangeArrowheads="1"/>
          </p:cNvSpPr>
          <p:nvPr>
            <p:ph type="body" idx="1"/>
          </p:nvPr>
        </p:nvSpPr>
        <p:spPr>
          <a:xfrm>
            <a:off x="400050" y="1001713"/>
            <a:ext cx="9537700" cy="5940425"/>
          </a:xfrm>
        </p:spPr>
        <p:txBody>
          <a:bodyPr/>
          <a:lstStyle/>
          <a:p>
            <a:pPr>
              <a:lnSpc>
                <a:spcPct val="130000"/>
              </a:lnSpc>
              <a:defRPr/>
            </a:pPr>
            <a:r>
              <a:rPr lang="ja-JP" altLang="en-US" smtClean="0"/>
              <a:t>欲望をもつ</a:t>
            </a:r>
            <a:endParaRPr lang="en-US" altLang="ja-JP" smtClean="0"/>
          </a:p>
          <a:p>
            <a:pPr>
              <a:lnSpc>
                <a:spcPct val="130000"/>
              </a:lnSpc>
              <a:defRPr/>
            </a:pPr>
            <a:r>
              <a:rPr lang="ja-JP" altLang="en-US" smtClean="0"/>
              <a:t>具体的な目標</a:t>
            </a:r>
            <a:endParaRPr lang="en-US" altLang="ja-JP" smtClean="0"/>
          </a:p>
          <a:p>
            <a:pPr>
              <a:lnSpc>
                <a:spcPct val="130000"/>
              </a:lnSpc>
              <a:defRPr/>
            </a:pPr>
            <a:r>
              <a:rPr lang="ja-JP" altLang="en-US" smtClean="0"/>
              <a:t>究極の目標の達成方法</a:t>
            </a:r>
            <a:endParaRPr lang="en-US" altLang="ja-JP" smtClean="0"/>
          </a:p>
          <a:p>
            <a:pPr>
              <a:lnSpc>
                <a:spcPct val="130000"/>
              </a:lnSpc>
              <a:defRPr/>
            </a:pPr>
            <a:r>
              <a:rPr lang="ja-JP" altLang="en-US" smtClean="0"/>
              <a:t>目標を変えずに粘り強く実行</a:t>
            </a:r>
            <a:endParaRPr lang="en-US" altLang="ja-JP" smtClean="0"/>
          </a:p>
          <a:p>
            <a:pPr>
              <a:lnSpc>
                <a:spcPct val="130000"/>
              </a:lnSpc>
              <a:defRPr/>
            </a:pPr>
            <a:r>
              <a:rPr lang="ja-JP" altLang="en-US" smtClean="0"/>
              <a:t>中期の目標は変えられる</a:t>
            </a:r>
            <a:endParaRPr lang="en-US" altLang="ja-JP" smtClean="0"/>
          </a:p>
          <a:p>
            <a:pPr>
              <a:lnSpc>
                <a:spcPct val="130000"/>
              </a:lnSpc>
              <a:defRPr/>
            </a:pPr>
            <a:r>
              <a:rPr lang="ja-JP" altLang="en-US" smtClean="0"/>
              <a:t>予習・復習の実践</a:t>
            </a:r>
            <a:endParaRPr lang="en-US" altLang="ja-JP" smtClean="0"/>
          </a:p>
          <a:p>
            <a:pPr>
              <a:lnSpc>
                <a:spcPct val="130000"/>
              </a:lnSpc>
              <a:defRPr/>
            </a:pPr>
            <a:r>
              <a:rPr lang="ja-JP" altLang="en-US" smtClean="0"/>
              <a:t>試験の受け方</a:t>
            </a:r>
            <a:endParaRPr lang="en-US" altLang="ja-JP" smtClean="0"/>
          </a:p>
          <a:p>
            <a:pPr>
              <a:lnSpc>
                <a:spcPct val="130000"/>
              </a:lnSpc>
              <a:defRPr/>
            </a:pPr>
            <a:endParaRPr lang="ja-JP" altLang="en-US"/>
          </a:p>
        </p:txBody>
      </p:sp>
      <p:sp>
        <p:nvSpPr>
          <p:cNvPr id="1946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1EB4C50C-6764-4A3C-AD34-066B14B7F82A}" type="slidenum">
              <a:rPr lang="ja-JP" altLang="en-US" sz="1400" smtClean="0">
                <a:latin typeface="Times New Roman" panose="02020603050405020304" pitchFamily="18" charset="0"/>
              </a:rPr>
              <a:pPr>
                <a:spcBef>
                  <a:spcPct val="0"/>
                </a:spcBef>
                <a:buFontTx/>
                <a:buNone/>
              </a:pPr>
              <a:t>9</a:t>
            </a:fld>
            <a:endParaRPr lang="en-US" altLang="ja-JP" sz="1400" smtClean="0">
              <a:latin typeface="Times New Roman" panose="02020603050405020304" pitchFamily="18" charset="0"/>
            </a:endParaRPr>
          </a:p>
        </p:txBody>
      </p:sp>
    </p:spTree>
    <p:extLst>
      <p:ext uri="{BB962C8B-B14F-4D97-AF65-F5344CB8AC3E}">
        <p14:creationId xmlns:p14="http://schemas.microsoft.com/office/powerpoint/2010/main" val="4286996830"/>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IRSTFFFF924FFFFF96EC20FFFF9289FFFF9057@EJGCMMVRUVWXY5M3" val="3162"/>
</p:tagLst>
</file>

<file path=ppt/theme/theme1.xml><?xml version="1.0" encoding="utf-8"?>
<a:theme xmlns:a="http://schemas.openxmlformats.org/drawingml/2006/main" name="Default Design">
  <a:themeElements>
    <a:clrScheme name="丹野デフォルト">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D9D9D5794B8B604FBAAB702E58065B2A" ma:contentTypeVersion="2" ma:contentTypeDescription="新しいドキュメントを作成します。" ma:contentTypeScope="" ma:versionID="14e00d281b2ed2268f77ea2eb5b5f9f3">
  <xsd:schema xmlns:xsd="http://www.w3.org/2001/XMLSchema" xmlns:xs="http://www.w3.org/2001/XMLSchema" xmlns:p="http://schemas.microsoft.com/office/2006/metadata/properties" xmlns:ns2="96066d16-05cd-4ba3-a019-11eff8d81ce6" targetNamespace="http://schemas.microsoft.com/office/2006/metadata/properties" ma:root="true" ma:fieldsID="96b78ecb0342882ca53cf3a98abfd0e3" ns2:_="">
    <xsd:import namespace="96066d16-05cd-4ba3-a019-11eff8d81ce6"/>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066d16-05cd-4ba3-a019-11eff8d81c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050C91F-5959-4DF0-A911-5E7D992D3891}">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96066d16-05cd-4ba3-a019-11eff8d81ce6"/>
    <ds:schemaRef ds:uri="http://purl.org/dc/term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8A30B754-0C98-416D-82CB-289C695E3E7F}">
  <ds:schemaRefs>
    <ds:schemaRef ds:uri="http://schemas.microsoft.com/sharepoint/v3/contenttype/forms"/>
  </ds:schemaRefs>
</ds:datastoreItem>
</file>

<file path=customXml/itemProps3.xml><?xml version="1.0" encoding="utf-8"?>
<ds:datastoreItem xmlns:ds="http://schemas.openxmlformats.org/officeDocument/2006/customXml" ds:itemID="{B729A790-4EA1-4869-A833-DA60650017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066d16-05cd-4ba3-a019-11eff8d81c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13181</TotalTime>
  <Words>676</Words>
  <Application>Microsoft Office PowerPoint</Application>
  <PresentationFormat>ユーザー設定</PresentationFormat>
  <Paragraphs>117</Paragraphs>
  <Slides>9</Slides>
  <Notes>8</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9</vt:i4>
      </vt:variant>
    </vt:vector>
  </HeadingPairs>
  <TitlesOfParts>
    <vt:vector size="17" baseType="lpstr">
      <vt:lpstr>ＭＳ Ｐゴシック</vt:lpstr>
      <vt:lpstr>ＭＳ ゴシック</vt:lpstr>
      <vt:lpstr>Arial</vt:lpstr>
      <vt:lpstr>Calibri</vt:lpstr>
      <vt:lpstr>Times New Roman</vt:lpstr>
      <vt:lpstr>Wingdings</vt:lpstr>
      <vt:lpstr>Default Design</vt:lpstr>
      <vt:lpstr>デザインの設定</vt:lpstr>
      <vt:lpstr>アカデミック・スキル  (7)予習・復習の実践</vt:lpstr>
      <vt:lpstr>講義の進め方．使い方</vt:lpstr>
      <vt:lpstr>自分の欲望を燃やす</vt:lpstr>
      <vt:lpstr>具体的な目標を定める</vt:lpstr>
      <vt:lpstr>究極の目標に集中する</vt:lpstr>
      <vt:lpstr>究極の目標は変えないが</vt:lpstr>
      <vt:lpstr>第３章 予習・復習の実践</vt:lpstr>
      <vt:lpstr>第４章 試験の受け方</vt:lpstr>
      <vt:lpstr>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tanno</dc:creator>
  <cp:lastModifiedBy>丹野 忠晋</cp:lastModifiedBy>
  <cp:revision>569</cp:revision>
  <cp:lastPrinted>2017-04-12T01:17:40Z</cp:lastPrinted>
  <dcterms:created xsi:type="dcterms:W3CDTF">2004-05-06T09:28:21Z</dcterms:created>
  <dcterms:modified xsi:type="dcterms:W3CDTF">2020-07-07T08:37:50Z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0x010100D9D9D5794B8B604FBAAB702E58065B2A</vt:lpwstr>
  </property>
</Properties>
</file>