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4"/>
  </p:notesMasterIdLst>
  <p:handoutMasterIdLst>
    <p:handoutMasterId r:id="rId15"/>
  </p:handoutMasterIdLst>
  <p:sldIdLst>
    <p:sldId id="413" r:id="rId6"/>
    <p:sldId id="474" r:id="rId7"/>
    <p:sldId id="510" r:id="rId8"/>
    <p:sldId id="512" r:id="rId9"/>
    <p:sldId id="507" r:id="rId10"/>
    <p:sldId id="508" r:id="rId11"/>
    <p:sldId id="506" r:id="rId12"/>
    <p:sldId id="487" r:id="rId13"/>
  </p:sldIdLst>
  <p:sldSz cx="10160000" cy="7620000"/>
  <p:notesSz cx="6735763" cy="9866313"/>
  <p:custDataLst>
    <p:tags r:id="rId16"/>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丹野 忠晋" initials="丹野" lastIdx="3" clrIdx="0">
    <p:extLst>
      <p:ext uri="{19B8F6BF-5375-455C-9EA6-DF929625EA0E}">
        <p15:presenceInfo xmlns:p15="http://schemas.microsoft.com/office/powerpoint/2012/main" userId="210069fa5ad2125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9" autoAdjust="0"/>
    <p:restoredTop sz="94600" autoAdjust="0"/>
  </p:normalViewPr>
  <p:slideViewPr>
    <p:cSldViewPr>
      <p:cViewPr varScale="1">
        <p:scale>
          <a:sx n="63" d="100"/>
          <a:sy n="63" d="100"/>
        </p:scale>
        <p:origin x="1148" y="6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8</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2020/7/14</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F1FD1302-392C-4B69-9506-A13DAE36DBDC}"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2020/7/14</a:t>
            </a:r>
            <a:endParaRPr lang="en-US" altLang="ja-JP"/>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106398D-969B-481B-A4AC-2B38856041E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AD0FEC-F8CD-4721-9678-6FE9FEEE6AAF}"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3</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47904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4</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56694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5</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734718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6</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47377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E78B2D-212D-427D-90EB-30ECC2E24686}" type="slidenum">
              <a:rPr lang="ja-JP" altLang="en-US" smtClean="0"/>
              <a:pPr>
                <a:spcBef>
                  <a:spcPct val="0"/>
                </a:spcBef>
              </a:pPr>
              <a:t>7</a:t>
            </a:fld>
            <a:endParaRPr lang="en-US" altLang="ja-JP" smtClean="0"/>
          </a:p>
        </p:txBody>
      </p:sp>
      <p:sp>
        <p:nvSpPr>
          <p:cNvPr id="12293" name="Rectangle 2"/>
          <p:cNvSpPr>
            <a:spLocks noGrp="1" noRot="1" noChangeAspec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53590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smtClean="0"/>
              <a:t>アカデミック・スキル </a:t>
            </a:r>
            <a:r>
              <a:rPr lang="en-US" altLang="ja-JP" smtClean="0"/>
              <a:t>8</a:t>
            </a:r>
            <a:endParaRPr lang="en-US" altLang="ja-JP"/>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2020/7/14</a:t>
            </a:r>
            <a:endParaRPr lang="en-US" altLang="ja-JP" smtClean="0"/>
          </a:p>
        </p:txBody>
      </p:sp>
      <p:sp>
        <p:nvSpPr>
          <p:cNvPr id="2048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90E2DC-5559-4368-A7B2-85936C9206DE}" type="slidenum">
              <a:rPr lang="ja-JP" altLang="en-US" smtClean="0"/>
              <a:pPr>
                <a:spcBef>
                  <a:spcPct val="0"/>
                </a:spcBef>
              </a:pPr>
              <a:t>8</a:t>
            </a:fld>
            <a:endParaRPr lang="en-US" altLang="ja-JP" smtClean="0"/>
          </a:p>
        </p:txBody>
      </p:sp>
      <p:sp>
        <p:nvSpPr>
          <p:cNvPr id="20485" name="Rectangle 2"/>
          <p:cNvSpPr>
            <a:spLocks noGrp="1" noRot="1" noChangeAspect="1" noChangeArrowheads="1" noTextEdit="1"/>
          </p:cNvSpPr>
          <p:nvPr>
            <p:ph type="sldImg"/>
          </p:nvPr>
        </p:nvSpPr>
        <p:spPr>
          <a:ln/>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90157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smtClean="0"/>
              <a:t>2020/7/14</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smtClean="0"/>
              <a:t>アカデミック・スキル </a:t>
            </a:r>
            <a:r>
              <a:rPr lang="en-US" altLang="ja-JP" smtClean="0"/>
              <a:t>8</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D5123695-5404-4A2E-B1AF-D2335E783590}" type="slidenum">
              <a:rPr lang="ja-JP" altLang="en-US"/>
              <a:pPr>
                <a:defRPr/>
              </a:pPr>
              <a:t>‹#›</a:t>
            </a:fld>
            <a:endParaRPr lang="en-US" altLang="ja-JP"/>
          </a:p>
        </p:txBody>
      </p:sp>
    </p:spTree>
    <p:extLst>
      <p:ext uri="{BB962C8B-B14F-4D97-AF65-F5344CB8AC3E}">
        <p14:creationId xmlns:p14="http://schemas.microsoft.com/office/powerpoint/2010/main" val="27819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5A515E-5CD0-4AC7-97AE-C936C57B07C2}" type="slidenum">
              <a:rPr lang="ja-JP" altLang="en-US"/>
              <a:pPr>
                <a:defRPr/>
              </a:pPr>
              <a:t>‹#›</a:t>
            </a:fld>
            <a:endParaRPr lang="en-US" altLang="ja-JP"/>
          </a:p>
        </p:txBody>
      </p:sp>
    </p:spTree>
    <p:extLst>
      <p:ext uri="{BB962C8B-B14F-4D97-AF65-F5344CB8AC3E}">
        <p14:creationId xmlns:p14="http://schemas.microsoft.com/office/powerpoint/2010/main" val="180765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A002612-CB23-4086-91F6-2A846FE2DDAF}" type="slidenum">
              <a:rPr lang="ja-JP" altLang="en-US"/>
              <a:pPr>
                <a:defRPr/>
              </a:pPr>
              <a:t>‹#›</a:t>
            </a:fld>
            <a:endParaRPr lang="en-US" altLang="ja-JP"/>
          </a:p>
        </p:txBody>
      </p:sp>
    </p:spTree>
    <p:extLst>
      <p:ext uri="{BB962C8B-B14F-4D97-AF65-F5344CB8AC3E}">
        <p14:creationId xmlns:p14="http://schemas.microsoft.com/office/powerpoint/2010/main" val="107955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7E1A01D-B3F9-4D3A-A7BA-D15D5A777C44}" type="slidenum">
              <a:rPr lang="ja-JP" altLang="en-US"/>
              <a:pPr>
                <a:defRPr/>
              </a:pPr>
              <a:t>‹#›</a:t>
            </a:fld>
            <a:endParaRPr lang="ja-JP" altLang="en-US"/>
          </a:p>
        </p:txBody>
      </p:sp>
    </p:spTree>
    <p:extLst>
      <p:ext uri="{BB962C8B-B14F-4D97-AF65-F5344CB8AC3E}">
        <p14:creationId xmlns:p14="http://schemas.microsoft.com/office/powerpoint/2010/main" val="771362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C7835C2-3E1C-46FA-A0F0-351917D0F2FE}" type="slidenum">
              <a:rPr lang="ja-JP" altLang="en-US"/>
              <a:pPr>
                <a:defRPr/>
              </a:pPr>
              <a:t>‹#›</a:t>
            </a:fld>
            <a:endParaRPr lang="ja-JP" altLang="en-US"/>
          </a:p>
        </p:txBody>
      </p:sp>
    </p:spTree>
    <p:extLst>
      <p:ext uri="{BB962C8B-B14F-4D97-AF65-F5344CB8AC3E}">
        <p14:creationId xmlns:p14="http://schemas.microsoft.com/office/powerpoint/2010/main" val="3737013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0E7C561-2723-4DD7-A70C-9B6B7AAC7397}" type="slidenum">
              <a:rPr lang="ja-JP" altLang="en-US"/>
              <a:pPr>
                <a:defRPr/>
              </a:pPr>
              <a:t>‹#›</a:t>
            </a:fld>
            <a:endParaRPr lang="ja-JP" altLang="en-US"/>
          </a:p>
        </p:txBody>
      </p:sp>
    </p:spTree>
    <p:extLst>
      <p:ext uri="{BB962C8B-B14F-4D97-AF65-F5344CB8AC3E}">
        <p14:creationId xmlns:p14="http://schemas.microsoft.com/office/powerpoint/2010/main" val="4161307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079EE4C-B996-425B-93F1-D91F7D1996B2}" type="slidenum">
              <a:rPr lang="ja-JP" altLang="en-US"/>
              <a:pPr>
                <a:defRPr/>
              </a:pPr>
              <a:t>‹#›</a:t>
            </a:fld>
            <a:endParaRPr lang="ja-JP" altLang="en-US"/>
          </a:p>
        </p:txBody>
      </p:sp>
    </p:spTree>
    <p:extLst>
      <p:ext uri="{BB962C8B-B14F-4D97-AF65-F5344CB8AC3E}">
        <p14:creationId xmlns:p14="http://schemas.microsoft.com/office/powerpoint/2010/main" val="35563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482EDFE-B838-452E-AB47-AC4F7107AE91}" type="slidenum">
              <a:rPr lang="ja-JP" altLang="en-US"/>
              <a:pPr>
                <a:defRPr/>
              </a:pPr>
              <a:t>‹#›</a:t>
            </a:fld>
            <a:endParaRPr lang="ja-JP" altLang="en-US"/>
          </a:p>
        </p:txBody>
      </p:sp>
    </p:spTree>
    <p:extLst>
      <p:ext uri="{BB962C8B-B14F-4D97-AF65-F5344CB8AC3E}">
        <p14:creationId xmlns:p14="http://schemas.microsoft.com/office/powerpoint/2010/main" val="642778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12D35EEC-ADDF-4F22-BB36-FB4DE7B1FD22}" type="slidenum">
              <a:rPr lang="ja-JP" altLang="en-US"/>
              <a:pPr>
                <a:defRPr/>
              </a:pPr>
              <a:t>‹#›</a:t>
            </a:fld>
            <a:endParaRPr lang="ja-JP" altLang="en-US"/>
          </a:p>
        </p:txBody>
      </p:sp>
    </p:spTree>
    <p:extLst>
      <p:ext uri="{BB962C8B-B14F-4D97-AF65-F5344CB8AC3E}">
        <p14:creationId xmlns:p14="http://schemas.microsoft.com/office/powerpoint/2010/main" val="2525689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A7A5766-CFF2-4285-811D-C42392E298D6}" type="slidenum">
              <a:rPr lang="ja-JP" altLang="en-US"/>
              <a:pPr>
                <a:defRPr/>
              </a:pPr>
              <a:t>‹#›</a:t>
            </a:fld>
            <a:endParaRPr lang="ja-JP" altLang="en-US"/>
          </a:p>
        </p:txBody>
      </p:sp>
    </p:spTree>
    <p:extLst>
      <p:ext uri="{BB962C8B-B14F-4D97-AF65-F5344CB8AC3E}">
        <p14:creationId xmlns:p14="http://schemas.microsoft.com/office/powerpoint/2010/main" val="3600230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BBC92D3-4638-472F-906C-2419F25D4CE5}" type="slidenum">
              <a:rPr lang="ja-JP" altLang="en-US"/>
              <a:pPr>
                <a:defRPr/>
              </a:pPr>
              <a:t>‹#›</a:t>
            </a:fld>
            <a:endParaRPr lang="ja-JP" altLang="en-US"/>
          </a:p>
        </p:txBody>
      </p:sp>
    </p:spTree>
    <p:extLst>
      <p:ext uri="{BB962C8B-B14F-4D97-AF65-F5344CB8AC3E}">
        <p14:creationId xmlns:p14="http://schemas.microsoft.com/office/powerpoint/2010/main" val="1844745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909811-EF22-4680-A867-9201B95F4153}" type="slidenum">
              <a:rPr lang="ja-JP" altLang="en-US"/>
              <a:pPr>
                <a:defRPr/>
              </a:pPr>
              <a:t>‹#›</a:t>
            </a:fld>
            <a:endParaRPr lang="en-US" altLang="ja-JP"/>
          </a:p>
        </p:txBody>
      </p:sp>
    </p:spTree>
    <p:extLst>
      <p:ext uri="{BB962C8B-B14F-4D97-AF65-F5344CB8AC3E}">
        <p14:creationId xmlns:p14="http://schemas.microsoft.com/office/powerpoint/2010/main" val="1812077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80727A6-EEAB-4C89-B1FB-755C8DE30544}" type="slidenum">
              <a:rPr lang="ja-JP" altLang="en-US"/>
              <a:pPr>
                <a:defRPr/>
              </a:pPr>
              <a:t>‹#›</a:t>
            </a:fld>
            <a:endParaRPr lang="ja-JP" altLang="en-US"/>
          </a:p>
        </p:txBody>
      </p:sp>
    </p:spTree>
    <p:extLst>
      <p:ext uri="{BB962C8B-B14F-4D97-AF65-F5344CB8AC3E}">
        <p14:creationId xmlns:p14="http://schemas.microsoft.com/office/powerpoint/2010/main" val="2891373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1E2151-71CE-4255-808F-58A8D22911B8}" type="slidenum">
              <a:rPr lang="ja-JP" altLang="en-US"/>
              <a:pPr>
                <a:defRPr/>
              </a:pPr>
              <a:t>‹#›</a:t>
            </a:fld>
            <a:endParaRPr lang="ja-JP" altLang="en-US"/>
          </a:p>
        </p:txBody>
      </p:sp>
    </p:spTree>
    <p:extLst>
      <p:ext uri="{BB962C8B-B14F-4D97-AF65-F5344CB8AC3E}">
        <p14:creationId xmlns:p14="http://schemas.microsoft.com/office/powerpoint/2010/main" val="3027453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DAA317D-00E8-4DF3-962A-F159B0811450}" type="slidenum">
              <a:rPr lang="ja-JP" altLang="en-US"/>
              <a:pPr>
                <a:defRPr/>
              </a:pPr>
              <a:t>‹#›</a:t>
            </a:fld>
            <a:endParaRPr lang="ja-JP" altLang="en-US"/>
          </a:p>
        </p:txBody>
      </p:sp>
    </p:spTree>
    <p:extLst>
      <p:ext uri="{BB962C8B-B14F-4D97-AF65-F5344CB8AC3E}">
        <p14:creationId xmlns:p14="http://schemas.microsoft.com/office/powerpoint/2010/main" val="179293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5996879-5780-4070-AB6D-76D662EB62A5}" type="slidenum">
              <a:rPr lang="ja-JP" altLang="en-US"/>
              <a:pPr>
                <a:defRPr/>
              </a:pPr>
              <a:t>‹#›</a:t>
            </a:fld>
            <a:endParaRPr lang="en-US" altLang="ja-JP"/>
          </a:p>
        </p:txBody>
      </p:sp>
    </p:spTree>
    <p:extLst>
      <p:ext uri="{BB962C8B-B14F-4D97-AF65-F5344CB8AC3E}">
        <p14:creationId xmlns:p14="http://schemas.microsoft.com/office/powerpoint/2010/main" val="350960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74833F8-8BFD-4D7E-86C1-DF392B0C36BE}" type="slidenum">
              <a:rPr lang="ja-JP" altLang="en-US"/>
              <a:pPr>
                <a:defRPr/>
              </a:pPr>
              <a:t>‹#›</a:t>
            </a:fld>
            <a:endParaRPr lang="en-US" altLang="ja-JP"/>
          </a:p>
        </p:txBody>
      </p:sp>
    </p:spTree>
    <p:extLst>
      <p:ext uri="{BB962C8B-B14F-4D97-AF65-F5344CB8AC3E}">
        <p14:creationId xmlns:p14="http://schemas.microsoft.com/office/powerpoint/2010/main" val="306964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B24E9ED-581D-493A-83BF-9555093F4009}" type="slidenum">
              <a:rPr lang="ja-JP" altLang="en-US"/>
              <a:pPr>
                <a:defRPr/>
              </a:pPr>
              <a:t>‹#›</a:t>
            </a:fld>
            <a:endParaRPr lang="en-US" altLang="ja-JP"/>
          </a:p>
        </p:txBody>
      </p:sp>
    </p:spTree>
    <p:extLst>
      <p:ext uri="{BB962C8B-B14F-4D97-AF65-F5344CB8AC3E}">
        <p14:creationId xmlns:p14="http://schemas.microsoft.com/office/powerpoint/2010/main" val="213883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126AEFD-A169-4757-B8C3-41E1FF25E3AA}" type="slidenum">
              <a:rPr lang="ja-JP" altLang="en-US"/>
              <a:pPr>
                <a:defRPr/>
              </a:pPr>
              <a:t>‹#›</a:t>
            </a:fld>
            <a:endParaRPr lang="en-US" altLang="ja-JP"/>
          </a:p>
        </p:txBody>
      </p:sp>
    </p:spTree>
    <p:extLst>
      <p:ext uri="{BB962C8B-B14F-4D97-AF65-F5344CB8AC3E}">
        <p14:creationId xmlns:p14="http://schemas.microsoft.com/office/powerpoint/2010/main" val="103703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E24D5-ADE6-4935-BCC6-C5A6280E599C}" type="slidenum">
              <a:rPr lang="ja-JP" altLang="en-US"/>
              <a:pPr>
                <a:defRPr/>
              </a:pPr>
              <a:t>‹#›</a:t>
            </a:fld>
            <a:endParaRPr lang="en-US" altLang="ja-JP"/>
          </a:p>
        </p:txBody>
      </p:sp>
    </p:spTree>
    <p:extLst>
      <p:ext uri="{BB962C8B-B14F-4D97-AF65-F5344CB8AC3E}">
        <p14:creationId xmlns:p14="http://schemas.microsoft.com/office/powerpoint/2010/main" val="272659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567FEA9-18F3-48B9-B0BC-8AC34F891F45}" type="slidenum">
              <a:rPr lang="ja-JP" altLang="en-US"/>
              <a:pPr>
                <a:defRPr/>
              </a:pPr>
              <a:t>‹#›</a:t>
            </a:fld>
            <a:endParaRPr lang="en-US" altLang="ja-JP"/>
          </a:p>
        </p:txBody>
      </p:sp>
    </p:spTree>
    <p:extLst>
      <p:ext uri="{BB962C8B-B14F-4D97-AF65-F5344CB8AC3E}">
        <p14:creationId xmlns:p14="http://schemas.microsoft.com/office/powerpoint/2010/main" val="396867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2020/7/14</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smtClean="0"/>
              <a:t>アカデミック・スキル </a:t>
            </a:r>
            <a:r>
              <a:rPr lang="en-US" altLang="ja-JP" smtClean="0"/>
              <a:t>8</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7D2646E-75CD-43D2-8A8A-DFE0739BACDB}" type="slidenum">
              <a:rPr lang="ja-JP" altLang="en-US"/>
              <a:pPr>
                <a:defRPr/>
              </a:pPr>
              <a:t>‹#›</a:t>
            </a:fld>
            <a:endParaRPr lang="en-US" altLang="ja-JP"/>
          </a:p>
        </p:txBody>
      </p:sp>
    </p:spTree>
    <p:extLst>
      <p:ext uri="{BB962C8B-B14F-4D97-AF65-F5344CB8AC3E}">
        <p14:creationId xmlns:p14="http://schemas.microsoft.com/office/powerpoint/2010/main" val="2068688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smtClean="0"/>
              <a:t>2020/7/14</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smtClean="0"/>
              <a:t>アカデミック・スキル </a:t>
            </a:r>
            <a:r>
              <a:rPr lang="en-US" altLang="ja-JP" smtClean="0"/>
              <a:t>8</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BFF979-5CA8-4D7B-9FA5-C5210477826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97" r:id="rId1"/>
    <p:sldLayoutId id="2147484676" r:id="rId2"/>
    <p:sldLayoutId id="2147484677" r:id="rId3"/>
    <p:sldLayoutId id="2147484678" r:id="rId4"/>
    <p:sldLayoutId id="2147484679" r:id="rId5"/>
    <p:sldLayoutId id="2147484680" r:id="rId6"/>
    <p:sldLayoutId id="2147484681" r:id="rId7"/>
    <p:sldLayoutId id="2147484682" r:id="rId8"/>
    <p:sldLayoutId id="2147484683" r:id="rId9"/>
    <p:sldLayoutId id="2147484684" r:id="rId10"/>
    <p:sldLayoutId id="2147484685"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smtClean="0"/>
              <a:t>2020/7/14</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smtClean="0"/>
              <a:t>アカデミック・スキル </a:t>
            </a:r>
            <a:r>
              <a:rPr lang="en-US" altLang="ja-JP" smtClean="0"/>
              <a:t>8</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420B19-7A43-49E6-A1CB-1472C5CDA55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アカデミック・スキル</a:t>
            </a:r>
            <a:r>
              <a:rPr lang="en-US" altLang="ja-JP" smtClean="0"/>
              <a:t/>
            </a:r>
            <a:br>
              <a:rPr lang="en-US" altLang="ja-JP" smtClean="0"/>
            </a:br>
            <a:r>
              <a:rPr lang="en-US" altLang="ja-JP" smtClean="0"/>
              <a:t/>
            </a:r>
            <a:br>
              <a:rPr lang="en-US" altLang="ja-JP" smtClean="0"/>
            </a:br>
            <a:r>
              <a:rPr lang="en-US" altLang="ja-JP" sz="3200" smtClean="0"/>
              <a:t>(</a:t>
            </a:r>
            <a:r>
              <a:rPr lang="en-US" altLang="ja-JP" sz="3200"/>
              <a:t>8</a:t>
            </a:r>
            <a:r>
              <a:rPr lang="en-US" altLang="ja-JP" sz="3200" smtClean="0"/>
              <a:t>)</a:t>
            </a:r>
            <a:r>
              <a:rPr lang="ja-JP" altLang="en-US" sz="3200"/>
              <a:t>資料</a:t>
            </a:r>
            <a:r>
              <a:rPr lang="ja-JP" altLang="en-US" sz="3200" smtClean="0"/>
              <a:t>の読み方</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a:t>14</a:t>
            </a:r>
            <a:r>
              <a:rPr lang="ja-JP" altLang="en-US" sz="3100" smtClean="0"/>
              <a:t>日</a:t>
            </a:r>
            <a:endParaRPr lang="ja-JP" altLang="en-US" sz="310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私</a:t>
            </a:r>
            <a:r>
              <a:rPr kumimoji="1" lang="ja-JP" altLang="en-US" sz="2800"/>
              <a:t>の音声が流れスライドが進みます．問題演習の部分や教科書を参照する部分は</a:t>
            </a:r>
            <a:r>
              <a:rPr kumimoji="1" lang="en-US" altLang="ja-JP" sz="2800"/>
              <a:t>【ESC】</a:t>
            </a:r>
            <a:r>
              <a:rPr kumimoji="1" lang="ja-JP" altLang="en-US" sz="2800"/>
              <a:t>を押してスライドショーを一時停止してください．問題を解き終わるなどしたら</a:t>
            </a:r>
            <a:r>
              <a:rPr kumimoji="1" lang="en-US" altLang="ja-JP" sz="2800"/>
              <a:t>【SHIFT】+【F5】</a:t>
            </a:r>
            <a:r>
              <a:rPr kumimoji="1" lang="ja-JP" altLang="en-US" sz="2800"/>
              <a:t>を押して見終わった部分からスライドショーを再開してください</a:t>
            </a:r>
            <a:r>
              <a:rPr kumimoji="1" lang="ja-JP" altLang="en-US" sz="2800" smtClean="0"/>
              <a:t>．</a:t>
            </a:r>
            <a:endParaRPr kumimoji="1" lang="en-US" altLang="ja-JP" sz="2800" smtClean="0"/>
          </a:p>
          <a:p>
            <a:pPr>
              <a:defRPr/>
            </a:pPr>
            <a:r>
              <a:rPr kumimoji="1" lang="ja-JP" altLang="en-US" sz="2800"/>
              <a:t>アンケートと課題</a:t>
            </a:r>
            <a:r>
              <a:rPr kumimoji="1" lang="ja-JP" altLang="en-US" sz="2800" smtClean="0"/>
              <a:t>は</a:t>
            </a:r>
            <a:r>
              <a:rPr kumimoji="1" lang="en-US" altLang="ja-JP" sz="2800" u="sng" smtClean="0">
                <a:solidFill>
                  <a:srgbClr val="FF0000"/>
                </a:solidFill>
              </a:rPr>
              <a:t>bb</a:t>
            </a:r>
            <a:r>
              <a:rPr kumimoji="1" lang="ja-JP" altLang="en-US" sz="2800" u="sng" smtClean="0">
                <a:solidFill>
                  <a:srgbClr val="FF0000"/>
                </a:solidFill>
              </a:rPr>
              <a:t>に統一する</a:t>
            </a:r>
            <a:r>
              <a:rPr kumimoji="1" lang="ja-JP" altLang="en-US" sz="2800" smtClean="0"/>
              <a:t>ことにしました．</a:t>
            </a:r>
            <a:r>
              <a:rPr kumimoji="1" lang="en-US" altLang="ja-JP" sz="2800" smtClean="0"/>
              <a:t>teams</a:t>
            </a:r>
            <a:r>
              <a:rPr kumimoji="1" lang="ja-JP" altLang="en-US" sz="2800" smtClean="0"/>
              <a:t>で受講している学生は今度から</a:t>
            </a:r>
            <a:r>
              <a:rPr kumimoji="1" lang="en-US" altLang="ja-JP" sz="2800" smtClean="0"/>
              <a:t>bb</a:t>
            </a:r>
            <a:r>
              <a:rPr kumimoji="1" lang="ja-JP" altLang="en-US" sz="2800" smtClean="0"/>
              <a:t>で課題を提出してください．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7578AD7-9796-42A6-9DD2-5DCDBEE6F0B7}"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smtClean="0"/>
              <a:t>自分の</a:t>
            </a:r>
            <a:r>
              <a:rPr lang="ja-JP" altLang="en-US" smtClean="0"/>
              <a:t>欲望</a:t>
            </a:r>
            <a:r>
              <a:rPr lang="ja-JP" altLang="en-US" smtClean="0"/>
              <a:t>が分からない人へ</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このようなことを</a:t>
            </a:r>
            <a:r>
              <a:rPr lang="ja-JP" altLang="en-US" u="sng" smtClean="0">
                <a:solidFill>
                  <a:srgbClr val="FF0000"/>
                </a:solidFill>
              </a:rPr>
              <a:t>自問自答</a:t>
            </a:r>
            <a:r>
              <a:rPr lang="ja-JP" altLang="en-US" smtClean="0"/>
              <a:t>してみよう</a:t>
            </a:r>
            <a:endParaRPr lang="en-US" altLang="ja-JP" smtClean="0"/>
          </a:p>
          <a:p>
            <a:pPr>
              <a:spcBef>
                <a:spcPts val="1200"/>
              </a:spcBef>
              <a:defRPr/>
            </a:pPr>
            <a:r>
              <a:rPr lang="ja-JP" altLang="en-US" smtClean="0"/>
              <a:t>私はどんなことを考えているのが好きだろうか？</a:t>
            </a:r>
            <a:endParaRPr lang="en-US" altLang="ja-JP" smtClean="0"/>
          </a:p>
          <a:p>
            <a:pPr>
              <a:spcBef>
                <a:spcPts val="1200"/>
              </a:spcBef>
              <a:defRPr/>
            </a:pPr>
            <a:r>
              <a:rPr lang="ja-JP" altLang="en-US" smtClean="0"/>
              <a:t>いつのまにかよく考えているのはどんなこと？</a:t>
            </a:r>
            <a:endParaRPr lang="en-US" altLang="ja-JP" smtClean="0"/>
          </a:p>
          <a:p>
            <a:pPr>
              <a:spcBef>
                <a:spcPts val="1200"/>
              </a:spcBef>
              <a:defRPr/>
            </a:pPr>
            <a:r>
              <a:rPr lang="ja-JP" altLang="en-US" smtClean="0"/>
              <a:t>私が大切に思っているのはどんなこと？</a:t>
            </a:r>
            <a:endParaRPr lang="en-US" altLang="ja-JP" smtClean="0"/>
          </a:p>
          <a:p>
            <a:pPr>
              <a:spcBef>
                <a:spcPts val="1200"/>
              </a:spcBef>
              <a:defRPr/>
            </a:pPr>
            <a:r>
              <a:rPr lang="ja-JP" altLang="en-US"/>
              <a:t>私</a:t>
            </a:r>
            <a:r>
              <a:rPr lang="ja-JP" altLang="en-US" smtClean="0"/>
              <a:t>にとって重要なことは何だろうか？</a:t>
            </a:r>
            <a:endParaRPr lang="en-US" altLang="ja-JP" smtClean="0"/>
          </a:p>
          <a:p>
            <a:pPr>
              <a:spcBef>
                <a:spcPts val="1200"/>
              </a:spcBef>
              <a:defRPr/>
            </a:pPr>
            <a:r>
              <a:rPr lang="ja-JP" altLang="en-US"/>
              <a:t>何</a:t>
            </a:r>
            <a:r>
              <a:rPr lang="ja-JP" altLang="en-US" smtClean="0"/>
              <a:t>をしているときが一番楽しい？</a:t>
            </a:r>
            <a:endParaRPr lang="en-US" altLang="ja-JP" smtClean="0"/>
          </a:p>
          <a:p>
            <a:pPr>
              <a:spcBef>
                <a:spcPts val="1200"/>
              </a:spcBef>
              <a:defRPr/>
            </a:pPr>
            <a:r>
              <a:rPr lang="ja-JP" altLang="en-US" smtClean="0"/>
              <a:t>これだけは耐えられないと思うことは？</a:t>
            </a:r>
            <a:endParaRPr lang="en-US" altLang="ja-JP" smtClean="0"/>
          </a:p>
          <a:p>
            <a:pPr>
              <a:spcBef>
                <a:spcPts val="1200"/>
              </a:spcBef>
              <a:defRPr/>
            </a:pPr>
            <a:r>
              <a:rPr lang="ja-JP" altLang="en-US" smtClean="0"/>
              <a:t>それでも何もなかったら大学の勉強に集中する</a:t>
            </a:r>
            <a:endParaRPr lang="en-US" altLang="ja-JP" smtClean="0"/>
          </a:p>
          <a:p>
            <a:pPr>
              <a:spcBef>
                <a:spcPts val="1200"/>
              </a:spcBef>
              <a:defRPr/>
            </a:pPr>
            <a:r>
              <a:rPr lang="ja-JP" altLang="en-US" smtClean="0"/>
              <a:t>あるいは何事も</a:t>
            </a:r>
            <a:r>
              <a:rPr lang="ja-JP" altLang="en-US" u="sng" smtClean="0">
                <a:solidFill>
                  <a:srgbClr val="FF0000"/>
                </a:solidFill>
              </a:rPr>
              <a:t>試しだと思って</a:t>
            </a:r>
            <a:r>
              <a:rPr lang="ja-JP" altLang="en-US" smtClean="0"/>
              <a:t>なんでもやる</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38840225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7634288" cy="1778000"/>
          </a:xfrm>
        </p:spPr>
        <p:txBody>
          <a:bodyPr/>
          <a:lstStyle/>
          <a:p>
            <a:r>
              <a:rPr lang="ja-JP" altLang="en-US"/>
              <a:t>少</a:t>
            </a:r>
            <a:r>
              <a:rPr lang="ja-JP" altLang="en-US" smtClean="0"/>
              <a:t>しでも興味が出てきたら</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a:t>ただし，アルバイトやアルコール・薬物・ギャンブル</a:t>
            </a:r>
            <a:r>
              <a:rPr lang="ja-JP" altLang="en-US"/>
              <a:t>・</a:t>
            </a:r>
            <a:r>
              <a:rPr lang="ja-JP" altLang="en-US" smtClean="0"/>
              <a:t>ネットなどの依存対象は除きます</a:t>
            </a:r>
            <a:endParaRPr lang="en-US" altLang="ja-JP" smtClean="0"/>
          </a:p>
          <a:p>
            <a:pPr>
              <a:spcBef>
                <a:spcPts val="1200"/>
              </a:spcBef>
              <a:defRPr/>
            </a:pPr>
            <a:r>
              <a:rPr lang="ja-JP" altLang="en-US" smtClean="0"/>
              <a:t>あなたが将来３０歳あるいは老人になって</a:t>
            </a:r>
            <a:r>
              <a:rPr lang="ja-JP" altLang="en-US" u="sng" smtClean="0">
                <a:solidFill>
                  <a:srgbClr val="FF0000"/>
                </a:solidFill>
              </a:rPr>
              <a:t>そのことをやって幸せだ</a:t>
            </a:r>
            <a:r>
              <a:rPr lang="ja-JP" altLang="en-US" smtClean="0"/>
              <a:t>につながると思うこと</a:t>
            </a:r>
            <a:endParaRPr lang="en-US" altLang="ja-JP" smtClean="0"/>
          </a:p>
          <a:p>
            <a:pPr>
              <a:spcBef>
                <a:spcPts val="1200"/>
              </a:spcBef>
              <a:defRPr/>
            </a:pPr>
            <a:r>
              <a:rPr lang="ja-JP" altLang="en-US"/>
              <a:t>少</a:t>
            </a:r>
            <a:r>
              <a:rPr lang="ja-JP" altLang="en-US" smtClean="0"/>
              <a:t>しでも興味が出てくる対象があったら忘れない</a:t>
            </a:r>
            <a:endParaRPr lang="en-US" altLang="ja-JP" smtClean="0"/>
          </a:p>
          <a:p>
            <a:pPr>
              <a:spcBef>
                <a:spcPts val="1200"/>
              </a:spcBef>
              <a:defRPr/>
            </a:pPr>
            <a:r>
              <a:rPr lang="ja-JP" altLang="en-US" smtClean="0"/>
              <a:t>そのことを本を読んだり，図書館で調べてみる</a:t>
            </a:r>
            <a:endParaRPr lang="en-US" altLang="ja-JP" smtClean="0"/>
          </a:p>
          <a:p>
            <a:pPr>
              <a:spcBef>
                <a:spcPts val="1200"/>
              </a:spcBef>
              <a:defRPr/>
            </a:pPr>
            <a:r>
              <a:rPr lang="ja-JP" altLang="en-US"/>
              <a:t>興味</a:t>
            </a:r>
            <a:r>
              <a:rPr lang="ja-JP" altLang="en-US" smtClean="0"/>
              <a:t>をさらに深める活動を行ってみる</a:t>
            </a:r>
            <a:endParaRPr lang="en-US" altLang="ja-JP" smtClean="0"/>
          </a:p>
          <a:p>
            <a:pPr>
              <a:spcBef>
                <a:spcPts val="1200"/>
              </a:spcBef>
              <a:defRPr/>
            </a:pPr>
            <a:r>
              <a:rPr lang="ja-JP" altLang="en-US"/>
              <a:t>大人</a:t>
            </a:r>
            <a:r>
              <a:rPr lang="ja-JP" altLang="en-US" smtClean="0"/>
              <a:t>や関連する人に話を聞いてみる</a:t>
            </a:r>
            <a:endParaRPr lang="en-US" altLang="ja-JP" smtClean="0"/>
          </a:p>
          <a:p>
            <a:pPr>
              <a:spcBef>
                <a:spcPts val="1200"/>
              </a:spcBef>
              <a:defRPr/>
            </a:pPr>
            <a:r>
              <a:rPr lang="ja-JP" altLang="en-US" smtClean="0"/>
              <a:t>友達にそのことについて話してみる</a:t>
            </a:r>
            <a:endParaRPr lang="en-US" altLang="ja-JP" smtClean="0"/>
          </a:p>
          <a:p>
            <a:pPr>
              <a:spcBef>
                <a:spcPts val="1200"/>
              </a:spcBef>
              <a:defRPr/>
            </a:pPr>
            <a:r>
              <a:rPr lang="ja-JP" altLang="en-US"/>
              <a:t>両親</a:t>
            </a:r>
            <a:r>
              <a:rPr lang="ja-JP" altLang="en-US" smtClean="0"/>
              <a:t>にそのことを話してみる</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2827955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9000000" cy="1778000"/>
          </a:xfrm>
        </p:spPr>
        <p:txBody>
          <a:bodyPr/>
          <a:lstStyle/>
          <a:p>
            <a:r>
              <a:rPr lang="ja-JP" altLang="en-US" smtClean="0"/>
              <a:t>究極の</a:t>
            </a:r>
            <a:r>
              <a:rPr lang="ja-JP" altLang="en-US" smtClean="0"/>
              <a:t>目標</a:t>
            </a:r>
            <a:r>
              <a:rPr lang="ja-JP" altLang="en-US" smtClean="0"/>
              <a:t>を適える方法</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５つの究極</a:t>
            </a:r>
            <a:r>
              <a:rPr lang="ja-JP" altLang="en-US" smtClean="0"/>
              <a:t>の</a:t>
            </a:r>
            <a:r>
              <a:rPr lang="ja-JP" altLang="en-US" smtClean="0"/>
              <a:t>目標</a:t>
            </a:r>
            <a:r>
              <a:rPr lang="ja-JP" altLang="en-US" smtClean="0"/>
              <a:t>に集中する</a:t>
            </a:r>
            <a:endParaRPr lang="en-US" altLang="ja-JP" smtClean="0"/>
          </a:p>
          <a:p>
            <a:pPr>
              <a:spcBef>
                <a:spcPts val="1200"/>
              </a:spcBef>
              <a:defRPr/>
            </a:pPr>
            <a:r>
              <a:rPr lang="en-US" altLang="ja-JP"/>
              <a:t>20</a:t>
            </a:r>
            <a:r>
              <a:rPr lang="ja-JP" altLang="en-US"/>
              <a:t>個</a:t>
            </a:r>
            <a:r>
              <a:rPr lang="ja-JP" altLang="en-US" smtClean="0"/>
              <a:t>の願望は捨て去るほど５つに集中</a:t>
            </a:r>
            <a:endParaRPr lang="en-US" altLang="ja-JP" smtClean="0"/>
          </a:p>
          <a:p>
            <a:pPr>
              <a:spcBef>
                <a:spcPts val="1200"/>
              </a:spcBef>
              <a:defRPr/>
            </a:pPr>
            <a:r>
              <a:rPr lang="ja-JP" altLang="en-US" smtClean="0"/>
              <a:t>目標を変えずに</a:t>
            </a:r>
            <a:r>
              <a:rPr lang="ja-JP" altLang="en-US" u="sng" smtClean="0">
                <a:solidFill>
                  <a:srgbClr val="FF0000"/>
                </a:solidFill>
              </a:rPr>
              <a:t>粘り強く</a:t>
            </a:r>
            <a:r>
              <a:rPr lang="ja-JP" altLang="en-US" smtClean="0"/>
              <a:t>行う</a:t>
            </a:r>
            <a:endParaRPr lang="en-US" altLang="ja-JP" smtClean="0"/>
          </a:p>
          <a:p>
            <a:pPr>
              <a:spcBef>
                <a:spcPts val="1200"/>
              </a:spcBef>
              <a:defRPr/>
            </a:pPr>
            <a:r>
              <a:rPr lang="ja-JP" altLang="en-US" smtClean="0"/>
              <a:t>あとは中期や短期の目標に従って</a:t>
            </a:r>
            <a:r>
              <a:rPr lang="ja-JP" altLang="en-US" u="sng" smtClean="0">
                <a:solidFill>
                  <a:srgbClr val="FF0000"/>
                </a:solidFill>
              </a:rPr>
              <a:t>厳しい練習</a:t>
            </a:r>
            <a:endParaRPr lang="en-US" altLang="ja-JP" u="sng" smtClean="0">
              <a:solidFill>
                <a:srgbClr val="FF0000"/>
              </a:solidFill>
            </a:endParaRPr>
          </a:p>
          <a:p>
            <a:pPr marL="514350" indent="-514350">
              <a:spcBef>
                <a:spcPts val="1200"/>
              </a:spcBef>
              <a:buFont typeface="+mj-lt"/>
              <a:buAutoNum type="arabicPeriod"/>
              <a:defRPr/>
            </a:pPr>
            <a:r>
              <a:rPr lang="ja-JP" altLang="en-US"/>
              <a:t>訓練</a:t>
            </a:r>
            <a:r>
              <a:rPr lang="ja-JP" altLang="en-US" smtClean="0"/>
              <a:t>は高めの目標を設定する</a:t>
            </a:r>
            <a:endParaRPr lang="en-US" altLang="ja-JP" smtClean="0"/>
          </a:p>
          <a:p>
            <a:pPr marL="514350" indent="-514350">
              <a:spcBef>
                <a:spcPts val="1200"/>
              </a:spcBef>
              <a:buFont typeface="+mj-lt"/>
              <a:buAutoNum type="arabicPeriod"/>
              <a:defRPr/>
            </a:pPr>
            <a:r>
              <a:rPr lang="ja-JP" altLang="en-US" smtClean="0"/>
              <a:t>しっかりと集中して努力を惜しまない</a:t>
            </a:r>
            <a:endParaRPr lang="en-US" altLang="ja-JP" smtClean="0"/>
          </a:p>
          <a:p>
            <a:pPr marL="514350" indent="-514350">
              <a:spcBef>
                <a:spcPts val="1200"/>
              </a:spcBef>
              <a:buFont typeface="+mj-lt"/>
              <a:buAutoNum type="arabicPeriod"/>
              <a:defRPr/>
            </a:pPr>
            <a:r>
              <a:rPr lang="ja-JP" altLang="en-US"/>
              <a:t>改善</a:t>
            </a:r>
            <a:r>
              <a:rPr lang="ja-JP" altLang="en-US" smtClean="0"/>
              <a:t>すべき点が分かったら何度も繰り返す</a:t>
            </a:r>
            <a:endParaRPr lang="en-US" altLang="ja-JP" smtClean="0"/>
          </a:p>
          <a:p>
            <a:pPr>
              <a:spcBef>
                <a:spcPts val="1200"/>
              </a:spcBef>
              <a:defRPr/>
            </a:pPr>
            <a:r>
              <a:rPr lang="ja-JP" altLang="en-US" smtClean="0"/>
              <a:t>長さよりもどれだけ集中したかが重要</a:t>
            </a:r>
            <a:endParaRPr lang="en-US" altLang="ja-JP" smtClean="0"/>
          </a:p>
          <a:p>
            <a:pPr>
              <a:spcBef>
                <a:spcPts val="1200"/>
              </a:spcBef>
              <a:defRPr/>
            </a:pPr>
            <a:r>
              <a:rPr lang="ja-JP" altLang="en-US" smtClean="0"/>
              <a:t>問 具体的な目標に対しどんな訓練を行うか考える</a:t>
            </a:r>
            <a:endParaRPr lang="en-US" altLang="ja-JP" smtClean="0"/>
          </a:p>
          <a:p>
            <a:pPr>
              <a:spcBef>
                <a:spcPts val="1200"/>
              </a:spcBef>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5013782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第５章 資料の読み方</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文章を「書くこと」と「読むこと」</a:t>
            </a:r>
            <a:endParaRPr lang="en-US" altLang="ja-JP" smtClean="0"/>
          </a:p>
          <a:p>
            <a:pPr>
              <a:spcBef>
                <a:spcPts val="1200"/>
              </a:spcBef>
              <a:defRPr/>
            </a:pPr>
            <a:r>
              <a:rPr lang="ja-JP" altLang="en-US"/>
              <a:t>実際</a:t>
            </a:r>
            <a:r>
              <a:rPr lang="ja-JP" altLang="en-US" smtClean="0"/>
              <a:t>に文の内容を読んでみる</a:t>
            </a:r>
            <a:endParaRPr lang="en-US" altLang="ja-JP" smtClean="0"/>
          </a:p>
          <a:p>
            <a:pPr>
              <a:spcBef>
                <a:spcPts val="1200"/>
              </a:spcBef>
              <a:defRPr/>
            </a:pPr>
            <a:r>
              <a:rPr lang="ja-JP" altLang="en-US"/>
              <a:t>文章</a:t>
            </a:r>
            <a:r>
              <a:rPr lang="ja-JP" altLang="en-US" smtClean="0"/>
              <a:t>の「内容」とは</a:t>
            </a:r>
            <a:endParaRPr lang="en-US" altLang="ja-JP" smtClean="0"/>
          </a:p>
          <a:p>
            <a:pPr>
              <a:spcBef>
                <a:spcPts val="1200"/>
              </a:spcBef>
              <a:defRPr/>
            </a:pPr>
            <a:r>
              <a:rPr lang="ja-JP" altLang="en-US" smtClean="0"/>
              <a:t>「主張」と「理由」</a:t>
            </a:r>
            <a:endParaRPr lang="en-US" altLang="ja-JP" smtClean="0"/>
          </a:p>
          <a:p>
            <a:pPr>
              <a:spcBef>
                <a:spcPts val="1200"/>
              </a:spcBef>
              <a:defRPr/>
            </a:pPr>
            <a:r>
              <a:rPr lang="ja-JP" altLang="en-US"/>
              <a:t>パラグラフ</a:t>
            </a:r>
            <a:r>
              <a:rPr lang="ja-JP" altLang="en-US" smtClean="0"/>
              <a:t>の構成</a:t>
            </a:r>
            <a:endParaRPr lang="en-US" altLang="ja-JP" smtClean="0"/>
          </a:p>
          <a:p>
            <a:pPr>
              <a:spcBef>
                <a:spcPts val="1200"/>
              </a:spcBef>
              <a:defRPr/>
            </a:pPr>
            <a:r>
              <a:rPr lang="ja-JP" altLang="en-US"/>
              <a:t>段落</a:t>
            </a:r>
            <a:r>
              <a:rPr lang="ja-JP" altLang="en-US" smtClean="0"/>
              <a:t>とパラグラフ</a:t>
            </a:r>
            <a:endParaRPr lang="en-US" altLang="ja-JP" smtClean="0"/>
          </a:p>
          <a:p>
            <a:pPr>
              <a:lnSpc>
                <a:spcPct val="130000"/>
              </a:lnSpc>
              <a:defRPr/>
            </a:pPr>
            <a:r>
              <a:rPr lang="ja-JP" altLang="en-US" smtClean="0"/>
              <a:t>パラグラフ・リーディング</a:t>
            </a: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10379181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1268" name="Rectangle 2"/>
          <p:cNvSpPr>
            <a:spLocks noGrp="1" noChangeArrowheads="1"/>
          </p:cNvSpPr>
          <p:nvPr>
            <p:ph type="title"/>
          </p:nvPr>
        </p:nvSpPr>
        <p:spPr>
          <a:xfrm>
            <a:off x="762000" y="-269875"/>
            <a:ext cx="8244000" cy="1778000"/>
          </a:xfrm>
        </p:spPr>
        <p:txBody>
          <a:bodyPr/>
          <a:lstStyle/>
          <a:p>
            <a:r>
              <a:rPr lang="ja-JP" altLang="en-US" smtClean="0"/>
              <a:t>第６章 要約の仕方</a:t>
            </a:r>
            <a:endParaRPr lang="ja-JP" altLang="en-US" smtClean="0"/>
          </a:p>
        </p:txBody>
      </p:sp>
      <p:sp>
        <p:nvSpPr>
          <p:cNvPr id="180227" name="Rectangle 3"/>
          <p:cNvSpPr>
            <a:spLocks noGrp="1" noChangeArrowheads="1"/>
          </p:cNvSpPr>
          <p:nvPr>
            <p:ph type="body" idx="1"/>
          </p:nvPr>
        </p:nvSpPr>
        <p:spPr>
          <a:xfrm>
            <a:off x="400050" y="989013"/>
            <a:ext cx="9612000" cy="5940425"/>
          </a:xfrm>
        </p:spPr>
        <p:txBody>
          <a:bodyPr/>
          <a:lstStyle/>
          <a:p>
            <a:pPr>
              <a:spcBef>
                <a:spcPts val="1200"/>
              </a:spcBef>
              <a:defRPr/>
            </a:pPr>
            <a:r>
              <a:rPr lang="ja-JP" altLang="en-US" smtClean="0"/>
              <a:t>文章をまとめる技能の重要性</a:t>
            </a:r>
            <a:endParaRPr lang="en-US" altLang="ja-JP" smtClean="0"/>
          </a:p>
          <a:p>
            <a:pPr>
              <a:spcBef>
                <a:spcPts val="1200"/>
              </a:spcBef>
              <a:defRPr/>
            </a:pPr>
            <a:r>
              <a:rPr lang="ja-JP" altLang="en-US" smtClean="0"/>
              <a:t>「分をまとめること」と「文字の丸写し」</a:t>
            </a:r>
            <a:endParaRPr lang="en-US" altLang="ja-JP" smtClean="0"/>
          </a:p>
          <a:p>
            <a:pPr>
              <a:spcBef>
                <a:spcPts val="1200"/>
              </a:spcBef>
              <a:defRPr/>
            </a:pPr>
            <a:r>
              <a:rPr lang="ja-JP" altLang="en-US" smtClean="0"/>
              <a:t>「主題」を見つける</a:t>
            </a:r>
            <a:endParaRPr lang="en-US" altLang="ja-JP" smtClean="0"/>
          </a:p>
          <a:p>
            <a:pPr>
              <a:spcBef>
                <a:spcPts val="1200"/>
              </a:spcBef>
              <a:defRPr/>
            </a:pPr>
            <a:r>
              <a:rPr lang="ja-JP" altLang="en-US" smtClean="0"/>
              <a:t>「主張」や「理由」を含むパラグラフ</a:t>
            </a:r>
            <a:endParaRPr lang="en-US" altLang="ja-JP" smtClean="0"/>
          </a:p>
          <a:p>
            <a:pPr>
              <a:spcBef>
                <a:spcPts val="1200"/>
              </a:spcBef>
              <a:defRPr/>
            </a:pPr>
            <a:r>
              <a:rPr lang="ja-JP" altLang="en-US" smtClean="0"/>
              <a:t>「著者の主張」を探す</a:t>
            </a:r>
            <a:endParaRPr lang="en-US" altLang="ja-JP" smtClean="0"/>
          </a:p>
          <a:p>
            <a:pPr>
              <a:lnSpc>
                <a:spcPct val="130000"/>
              </a:lnSpc>
              <a:defRP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DF5221C-DC8C-4FF0-85F1-D7F1D31D749C}"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286263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2020/7/14</a:t>
            </a:r>
            <a:endParaRPr lang="en-US" altLang="ja-JP" sz="1400">
              <a:latin typeface="Times New Roman" panose="02020603050405020304" pitchFamily="18" charset="0"/>
            </a:endParaRPr>
          </a:p>
        </p:txBody>
      </p:sp>
      <p:sp>
        <p:nvSpPr>
          <p:cNvPr id="1945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smtClean="0">
                <a:latin typeface="Times New Roman" panose="02020603050405020304" pitchFamily="18" charset="0"/>
              </a:rPr>
              <a:t>アカデミック・スキル </a:t>
            </a:r>
            <a:r>
              <a:rPr lang="en-US" altLang="ja-JP" sz="1400" smtClean="0">
                <a:latin typeface="Times New Roman" panose="02020603050405020304" pitchFamily="18" charset="0"/>
              </a:rPr>
              <a:t>8</a:t>
            </a:r>
            <a:endParaRPr lang="en-US" altLang="ja-JP" sz="1400">
              <a:latin typeface="Times New Roman" panose="02020603050405020304" pitchFamily="18" charset="0"/>
            </a:endParaRPr>
          </a:p>
        </p:txBody>
      </p:sp>
      <p:sp>
        <p:nvSpPr>
          <p:cNvPr id="19460"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欲望</a:t>
            </a:r>
            <a:r>
              <a:rPr lang="ja-JP" altLang="en-US" smtClean="0"/>
              <a:t>が見つからなかったら自問自答しよう</a:t>
            </a:r>
            <a:endParaRPr lang="en-US" altLang="ja-JP" smtClean="0"/>
          </a:p>
          <a:p>
            <a:pPr>
              <a:lnSpc>
                <a:spcPct val="130000"/>
              </a:lnSpc>
              <a:defRPr/>
            </a:pPr>
            <a:r>
              <a:rPr lang="ja-JP" altLang="en-US"/>
              <a:t>少</a:t>
            </a:r>
            <a:r>
              <a:rPr lang="ja-JP" altLang="en-US" smtClean="0"/>
              <a:t>しでも興味がでてきたら</a:t>
            </a:r>
            <a:endParaRPr lang="en-US" altLang="ja-JP" smtClean="0"/>
          </a:p>
          <a:p>
            <a:pPr>
              <a:lnSpc>
                <a:spcPct val="130000"/>
              </a:lnSpc>
              <a:defRPr/>
            </a:pPr>
            <a:r>
              <a:rPr lang="ja-JP" altLang="en-US" smtClean="0"/>
              <a:t>究極の目標の達成方法</a:t>
            </a:r>
            <a:endParaRPr lang="en-US" altLang="ja-JP" smtClean="0"/>
          </a:p>
          <a:p>
            <a:pPr>
              <a:lnSpc>
                <a:spcPct val="130000"/>
              </a:lnSpc>
              <a:defRPr/>
            </a:pPr>
            <a:r>
              <a:rPr lang="ja-JP" altLang="en-US" smtClean="0"/>
              <a:t>厳しい訓練</a:t>
            </a:r>
            <a:endParaRPr lang="en-US" altLang="ja-JP" smtClean="0"/>
          </a:p>
          <a:p>
            <a:pPr>
              <a:lnSpc>
                <a:spcPct val="130000"/>
              </a:lnSpc>
              <a:defRPr/>
            </a:pPr>
            <a:r>
              <a:rPr lang="ja-JP" altLang="en-US"/>
              <a:t>資料</a:t>
            </a:r>
            <a:r>
              <a:rPr lang="ja-JP" altLang="en-US" smtClean="0"/>
              <a:t>の読み方</a:t>
            </a:r>
            <a:endParaRPr lang="en-US" altLang="ja-JP" smtClean="0"/>
          </a:p>
          <a:p>
            <a:pPr>
              <a:lnSpc>
                <a:spcPct val="130000"/>
              </a:lnSpc>
              <a:defRPr/>
            </a:pPr>
            <a:r>
              <a:rPr lang="ja-JP" altLang="en-US"/>
              <a:t>要約</a:t>
            </a:r>
            <a:r>
              <a:rPr lang="ja-JP" altLang="en-US" smtClean="0"/>
              <a:t>の仕方</a:t>
            </a:r>
            <a:endParaRPr lang="ja-JP" altLang="en-US"/>
          </a:p>
        </p:txBody>
      </p:sp>
      <p:sp>
        <p:nvSpPr>
          <p:cNvPr id="1946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1EB4C50C-6764-4A3C-AD34-066B14B7F82A}"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Tree>
    <p:extLst>
      <p:ext uri="{BB962C8B-B14F-4D97-AF65-F5344CB8AC3E}">
        <p14:creationId xmlns:p14="http://schemas.microsoft.com/office/powerpoint/2010/main" val="4286996830"/>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9D9D5794B8B604FBAAB702E58065B2A" ma:contentTypeVersion="2" ma:contentTypeDescription="新しいドキュメントを作成します。" ma:contentTypeScope="" ma:versionID="14e00d281b2ed2268f77ea2eb5b5f9f3">
  <xsd:schema xmlns:xsd="http://www.w3.org/2001/XMLSchema" xmlns:xs="http://www.w3.org/2001/XMLSchema" xmlns:p="http://schemas.microsoft.com/office/2006/metadata/properties" xmlns:ns2="96066d16-05cd-4ba3-a019-11eff8d81ce6" targetNamespace="http://schemas.microsoft.com/office/2006/metadata/properties" ma:root="true" ma:fieldsID="96b78ecb0342882ca53cf3a98abfd0e3" ns2:_="">
    <xsd:import namespace="96066d16-05cd-4ba3-a019-11eff8d81ce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066d16-05cd-4ba3-a019-11eff8d81c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29A790-4EA1-4869-A833-DA60650017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066d16-05cd-4ba3-a019-11eff8d81c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30B754-0C98-416D-82CB-289C695E3E7F}">
  <ds:schemaRefs>
    <ds:schemaRef ds:uri="http://schemas.microsoft.com/sharepoint/v3/contenttype/forms"/>
  </ds:schemaRefs>
</ds:datastoreItem>
</file>

<file path=customXml/itemProps3.xml><?xml version="1.0" encoding="utf-8"?>
<ds:datastoreItem xmlns:ds="http://schemas.openxmlformats.org/officeDocument/2006/customXml" ds:itemID="{8050C91F-5959-4DF0-A911-5E7D992D3891}">
  <ds:schemaRefs>
    <ds:schemaRef ds:uri="http://purl.org/dc/elements/1.1/"/>
    <ds:schemaRef ds:uri="http://schemas.microsoft.com/office/2006/metadata/properties"/>
    <ds:schemaRef ds:uri="96066d16-05cd-4ba3-a019-11eff8d81ce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13270</TotalTime>
  <Words>630</Words>
  <Application>Microsoft Office PowerPoint</Application>
  <PresentationFormat>ユーザー設定</PresentationFormat>
  <Paragraphs>102</Paragraphs>
  <Slides>8</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ゴシック</vt:lpstr>
      <vt:lpstr>Arial</vt:lpstr>
      <vt:lpstr>Calibri</vt:lpstr>
      <vt:lpstr>Times New Roman</vt:lpstr>
      <vt:lpstr>Wingdings</vt:lpstr>
      <vt:lpstr>Default Design</vt:lpstr>
      <vt:lpstr>デザインの設定</vt:lpstr>
      <vt:lpstr>アカデミック・スキル  (8)資料の読み方</vt:lpstr>
      <vt:lpstr>講義の進め方．使い方</vt:lpstr>
      <vt:lpstr>自分の欲望が分からない人へ</vt:lpstr>
      <vt:lpstr>少しでも興味が出てきたら</vt:lpstr>
      <vt:lpstr>究極の目標を適える方法</vt:lpstr>
      <vt:lpstr>第５章 資料の読み方</vt:lpstr>
      <vt:lpstr>第６章 要約の仕方</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577</cp:revision>
  <cp:lastPrinted>2017-04-12T01:17:40Z</cp:lastPrinted>
  <dcterms:created xsi:type="dcterms:W3CDTF">2004-05-06T09:28:21Z</dcterms:created>
  <dcterms:modified xsi:type="dcterms:W3CDTF">2020-07-11T14:46:07Z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0x010100D9D9D5794B8B604FBAAB702E58065B2A</vt:lpwstr>
  </property>
</Properties>
</file>